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1" r:id="rId2"/>
    <p:sldId id="262" r:id="rId3"/>
    <p:sldId id="268" r:id="rId4"/>
    <p:sldId id="263" r:id="rId5"/>
    <p:sldId id="273" r:id="rId6"/>
    <p:sldId id="274" r:id="rId7"/>
    <p:sldId id="270" r:id="rId8"/>
    <p:sldId id="275" r:id="rId9"/>
    <p:sldId id="272" r:id="rId10"/>
  </p:sldIdLst>
  <p:sldSz cx="9144000" cy="6858000" type="screen4x3"/>
  <p:notesSz cx="6858000" cy="9144000"/>
  <p:defaultTextStyle>
    <a:defPPr>
      <a:defRPr lang="sv-SE"/>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35"/>
    <p:restoredTop sz="93662"/>
  </p:normalViewPr>
  <p:slideViewPr>
    <p:cSldViewPr>
      <p:cViewPr varScale="1">
        <p:scale>
          <a:sx n="111" d="100"/>
          <a:sy n="111" d="100"/>
        </p:scale>
        <p:origin x="656" y="192"/>
      </p:cViewPr>
      <p:guideLst>
        <p:guide orient="horz" pos="2160"/>
        <p:guide pos="2880"/>
      </p:guideLst>
    </p:cSldViewPr>
  </p:slideViewPr>
  <p:notesTextViewPr>
    <p:cViewPr>
      <p:scale>
        <a:sx n="100" d="100"/>
        <a:sy n="100" d="100"/>
      </p:scale>
      <p:origin x="0" y="0"/>
    </p:cViewPr>
  </p:notesTextViewPr>
  <p:sorterViewPr>
    <p:cViewPr>
      <p:scale>
        <a:sx n="189" d="100"/>
        <a:sy n="18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6984DA6B-CFD3-F7FA-2A57-B4BA2ACB4C84}"/>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sv-SE"/>
          </a:p>
        </p:txBody>
      </p:sp>
      <p:sp>
        <p:nvSpPr>
          <p:cNvPr id="3" name="Platshållare för datum 2">
            <a:extLst>
              <a:ext uri="{FF2B5EF4-FFF2-40B4-BE49-F238E27FC236}">
                <a16:creationId xmlns:a16="http://schemas.microsoft.com/office/drawing/2014/main" id="{B6B6936B-137D-3FAA-126D-EB5CC3B1E4C5}"/>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7FF2F7B7-6497-A54A-952B-2AA7F68C317D}" type="datetimeFigureOut">
              <a:rPr lang="sv-SE" altLang="sv-SE"/>
              <a:pPr>
                <a:defRPr/>
              </a:pPr>
              <a:t>2024-02-11</a:t>
            </a:fld>
            <a:endParaRPr lang="sv-SE" altLang="sv-SE"/>
          </a:p>
        </p:txBody>
      </p:sp>
      <p:sp>
        <p:nvSpPr>
          <p:cNvPr id="4" name="Platshållare för sidfot 3">
            <a:extLst>
              <a:ext uri="{FF2B5EF4-FFF2-40B4-BE49-F238E27FC236}">
                <a16:creationId xmlns:a16="http://schemas.microsoft.com/office/drawing/2014/main" id="{9CBD6C0E-9D17-9C62-D6E3-BA37E2474A97}"/>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sv-SE"/>
          </a:p>
        </p:txBody>
      </p:sp>
      <p:sp>
        <p:nvSpPr>
          <p:cNvPr id="5" name="Platshållare för bildnummer 4">
            <a:extLst>
              <a:ext uri="{FF2B5EF4-FFF2-40B4-BE49-F238E27FC236}">
                <a16:creationId xmlns:a16="http://schemas.microsoft.com/office/drawing/2014/main" id="{A9AB3535-4EB7-1A48-5369-5B400725F5C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1292D85B-C8BD-4947-8D55-87B8E734DF58}" type="slidenum">
              <a:rPr lang="sv-SE" altLang="sv-SE"/>
              <a:pPr/>
              <a:t>‹#›</a:t>
            </a:fld>
            <a:endParaRPr lang="sv-SE" altLang="sv-S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0B061282-C2FE-E0E9-4CB8-F741A5C7F04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sv-SE"/>
          </a:p>
        </p:txBody>
      </p:sp>
      <p:sp>
        <p:nvSpPr>
          <p:cNvPr id="3" name="Platshållare för datum 2">
            <a:extLst>
              <a:ext uri="{FF2B5EF4-FFF2-40B4-BE49-F238E27FC236}">
                <a16:creationId xmlns:a16="http://schemas.microsoft.com/office/drawing/2014/main" id="{CFFBCE83-3DF1-8D59-1D7A-AE31ACB2D49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32F70436-2494-F04D-B090-7330E3703AB4}" type="datetimeFigureOut">
              <a:rPr lang="sv-SE" altLang="sv-SE"/>
              <a:pPr>
                <a:defRPr/>
              </a:pPr>
              <a:t>2024-02-11</a:t>
            </a:fld>
            <a:endParaRPr lang="sv-SE" altLang="sv-SE"/>
          </a:p>
        </p:txBody>
      </p:sp>
      <p:sp>
        <p:nvSpPr>
          <p:cNvPr id="4" name="Platshållare för bildobjekt 3">
            <a:extLst>
              <a:ext uri="{FF2B5EF4-FFF2-40B4-BE49-F238E27FC236}">
                <a16:creationId xmlns:a16="http://schemas.microsoft.com/office/drawing/2014/main" id="{FD2A1BC0-5F0D-B969-9E5D-ACE0DA193659}"/>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a:extLst>
              <a:ext uri="{FF2B5EF4-FFF2-40B4-BE49-F238E27FC236}">
                <a16:creationId xmlns:a16="http://schemas.microsoft.com/office/drawing/2014/main" id="{30B18C93-A4D9-21A8-508C-1D008376F35D}"/>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v-SE" altLang="sv-SE" noProof="0"/>
              <a:t>Klicka här för att ändra format på bakgrundstexten</a:t>
            </a:r>
          </a:p>
          <a:p>
            <a:pPr lvl="1"/>
            <a:r>
              <a:rPr lang="sv-SE" altLang="sv-SE" noProof="0"/>
              <a:t>Nivå två</a:t>
            </a:r>
          </a:p>
          <a:p>
            <a:pPr lvl="2"/>
            <a:r>
              <a:rPr lang="sv-SE" altLang="sv-SE" noProof="0"/>
              <a:t>Nivå tre</a:t>
            </a:r>
          </a:p>
          <a:p>
            <a:pPr lvl="3"/>
            <a:r>
              <a:rPr lang="sv-SE" altLang="sv-SE" noProof="0"/>
              <a:t>Nivå fyra</a:t>
            </a:r>
          </a:p>
          <a:p>
            <a:pPr lvl="4"/>
            <a:r>
              <a:rPr lang="sv-SE" altLang="sv-SE" noProof="0"/>
              <a:t>Nivå fem</a:t>
            </a:r>
          </a:p>
        </p:txBody>
      </p:sp>
      <p:sp>
        <p:nvSpPr>
          <p:cNvPr id="6" name="Platshållare för sidfot 5">
            <a:extLst>
              <a:ext uri="{FF2B5EF4-FFF2-40B4-BE49-F238E27FC236}">
                <a16:creationId xmlns:a16="http://schemas.microsoft.com/office/drawing/2014/main" id="{8987E5BB-1F2E-5E8E-FCAC-FCFF7A54BD7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sv-SE"/>
          </a:p>
        </p:txBody>
      </p:sp>
      <p:sp>
        <p:nvSpPr>
          <p:cNvPr id="7" name="Platshållare för bildnummer 6">
            <a:extLst>
              <a:ext uri="{FF2B5EF4-FFF2-40B4-BE49-F238E27FC236}">
                <a16:creationId xmlns:a16="http://schemas.microsoft.com/office/drawing/2014/main" id="{FE236364-D33D-C9F7-B953-0F9B16B2DD0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E7B4E416-A701-2941-86DE-B94E1B8C76A5}" type="slidenum">
              <a:rPr lang="sv-SE" altLang="sv-SE"/>
              <a:pPr/>
              <a:t>‹#›</a:t>
            </a:fld>
            <a:endParaRPr lang="sv-SE" altLang="sv-S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Platshållare för bildobjekt 1">
            <a:extLst>
              <a:ext uri="{FF2B5EF4-FFF2-40B4-BE49-F238E27FC236}">
                <a16:creationId xmlns:a16="http://schemas.microsoft.com/office/drawing/2014/main" id="{99A4EE65-35B9-45C4-4042-F8A73F10A1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Platshållare för anteckningar 2">
            <a:extLst>
              <a:ext uri="{FF2B5EF4-FFF2-40B4-BE49-F238E27FC236}">
                <a16:creationId xmlns:a16="http://schemas.microsoft.com/office/drawing/2014/main" id="{01F67E21-746F-17D0-365E-EF1AA89C0B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v-SE" altLang="sv-SE">
              <a:ea typeface="ＭＳ Ｐゴシック" panose="020B0600070205080204" pitchFamily="34" charset="-128"/>
            </a:endParaRPr>
          </a:p>
        </p:txBody>
      </p:sp>
      <p:sp>
        <p:nvSpPr>
          <p:cNvPr id="16387" name="Platshållare för bildnummer 3">
            <a:extLst>
              <a:ext uri="{FF2B5EF4-FFF2-40B4-BE49-F238E27FC236}">
                <a16:creationId xmlns:a16="http://schemas.microsoft.com/office/drawing/2014/main" id="{6FC82FBC-857D-27F3-0CF5-FEEC527F7F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FB22B0E-3782-B44E-9799-61BA464CE328}" type="slidenum">
              <a:rPr lang="sv-SE" altLang="sv-SE">
                <a:latin typeface="Calibri" panose="020F0502020204030204" pitchFamily="34" charset="0"/>
              </a:rPr>
              <a:pPr/>
              <a:t>1</a:t>
            </a:fld>
            <a:endParaRPr lang="sv-SE" altLang="sv-SE">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Platshållare för bildobjekt 1">
            <a:extLst>
              <a:ext uri="{FF2B5EF4-FFF2-40B4-BE49-F238E27FC236}">
                <a16:creationId xmlns:a16="http://schemas.microsoft.com/office/drawing/2014/main" id="{D5B119DB-D6E1-545C-DECC-34922A6B26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Platshållare för anteckningar 2">
            <a:extLst>
              <a:ext uri="{FF2B5EF4-FFF2-40B4-BE49-F238E27FC236}">
                <a16:creationId xmlns:a16="http://schemas.microsoft.com/office/drawing/2014/main" id="{6ECD605D-A819-D1BE-7D0F-94AEC9B5A5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v-SE" altLang="sv-SE">
              <a:ea typeface="ＭＳ Ｐゴシック" panose="020B0600070205080204" pitchFamily="34" charset="-128"/>
            </a:endParaRPr>
          </a:p>
        </p:txBody>
      </p:sp>
      <p:sp>
        <p:nvSpPr>
          <p:cNvPr id="18435" name="Platshållare för bildnummer 3">
            <a:extLst>
              <a:ext uri="{FF2B5EF4-FFF2-40B4-BE49-F238E27FC236}">
                <a16:creationId xmlns:a16="http://schemas.microsoft.com/office/drawing/2014/main" id="{2BC38423-6ACB-6BA0-B07C-0C61D554EE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EA4FB96-ECAB-DB40-8AE8-AF9397083CCC}" type="slidenum">
              <a:rPr lang="sv-SE" altLang="sv-SE">
                <a:latin typeface="Calibri" panose="020F0502020204030204" pitchFamily="34" charset="0"/>
              </a:rPr>
              <a:pPr/>
              <a:t>2</a:t>
            </a:fld>
            <a:endParaRPr lang="sv-SE" altLang="sv-SE">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Platshållare för bildobjekt 1">
            <a:extLst>
              <a:ext uri="{FF2B5EF4-FFF2-40B4-BE49-F238E27FC236}">
                <a16:creationId xmlns:a16="http://schemas.microsoft.com/office/drawing/2014/main" id="{6F12F37B-4A98-86A2-75A1-6BECAB23BA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Platshållare för anteckningar 2">
            <a:extLst>
              <a:ext uri="{FF2B5EF4-FFF2-40B4-BE49-F238E27FC236}">
                <a16:creationId xmlns:a16="http://schemas.microsoft.com/office/drawing/2014/main" id="{34E78836-1F59-32B2-4F04-E6585B6C1F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v-SE" altLang="sv-SE">
              <a:ea typeface="ＭＳ Ｐゴシック" panose="020B0600070205080204" pitchFamily="34" charset="-128"/>
            </a:endParaRPr>
          </a:p>
        </p:txBody>
      </p:sp>
      <p:sp>
        <p:nvSpPr>
          <p:cNvPr id="20483" name="Platshållare för bildnummer 3">
            <a:extLst>
              <a:ext uri="{FF2B5EF4-FFF2-40B4-BE49-F238E27FC236}">
                <a16:creationId xmlns:a16="http://schemas.microsoft.com/office/drawing/2014/main" id="{91B930E9-19A6-3AF1-982A-0E365E5601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FCBC1E2-5AAF-E940-AEE2-9069218FB4D9}" type="slidenum">
              <a:rPr lang="sv-SE" altLang="sv-SE">
                <a:latin typeface="Calibri" panose="020F0502020204030204" pitchFamily="34" charset="0"/>
              </a:rPr>
              <a:pPr/>
              <a:t>3</a:t>
            </a:fld>
            <a:endParaRPr lang="sv-SE" altLang="sv-SE">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tshållare för bildobjekt 1">
            <a:extLst>
              <a:ext uri="{FF2B5EF4-FFF2-40B4-BE49-F238E27FC236}">
                <a16:creationId xmlns:a16="http://schemas.microsoft.com/office/drawing/2014/main" id="{AE19B5F4-F842-AFE4-4571-612B9394DC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Platshållare för anteckningar 2">
            <a:extLst>
              <a:ext uri="{FF2B5EF4-FFF2-40B4-BE49-F238E27FC236}">
                <a16:creationId xmlns:a16="http://schemas.microsoft.com/office/drawing/2014/main" id="{664CB1BC-E387-F310-8ED8-E3FF8AC4C3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v-SE" altLang="sv-SE">
              <a:ea typeface="ＭＳ Ｐゴシック" panose="020B0600070205080204" pitchFamily="34" charset="-128"/>
            </a:endParaRPr>
          </a:p>
        </p:txBody>
      </p:sp>
      <p:sp>
        <p:nvSpPr>
          <p:cNvPr id="24579" name="Platshållare för bildnummer 3">
            <a:extLst>
              <a:ext uri="{FF2B5EF4-FFF2-40B4-BE49-F238E27FC236}">
                <a16:creationId xmlns:a16="http://schemas.microsoft.com/office/drawing/2014/main" id="{73813491-9517-F501-CC3C-95E85EF3AF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A22921B-1C03-0E47-A444-0CE22186FF23}" type="slidenum">
              <a:rPr lang="sv-SE" altLang="sv-SE">
                <a:latin typeface="Calibri" panose="020F0502020204030204" pitchFamily="34" charset="0"/>
              </a:rPr>
              <a:pPr/>
              <a:t>4</a:t>
            </a:fld>
            <a:endParaRPr lang="sv-SE" altLang="sv-SE">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tshållare för bildobjekt 1">
            <a:extLst>
              <a:ext uri="{FF2B5EF4-FFF2-40B4-BE49-F238E27FC236}">
                <a16:creationId xmlns:a16="http://schemas.microsoft.com/office/drawing/2014/main" id="{422E081A-720E-7EF0-CFBE-FCBF3803A6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Platshållare för anteckningar 2">
            <a:extLst>
              <a:ext uri="{FF2B5EF4-FFF2-40B4-BE49-F238E27FC236}">
                <a16:creationId xmlns:a16="http://schemas.microsoft.com/office/drawing/2014/main" id="{5613B9FE-0932-75DC-9FDF-8B3DE62246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v-SE" altLang="sv-SE">
              <a:ea typeface="ＭＳ Ｐゴシック" panose="020B0600070205080204" pitchFamily="34" charset="-128"/>
            </a:endParaRPr>
          </a:p>
        </p:txBody>
      </p:sp>
      <p:sp>
        <p:nvSpPr>
          <p:cNvPr id="26627" name="Platshållare för bildnummer 3">
            <a:extLst>
              <a:ext uri="{FF2B5EF4-FFF2-40B4-BE49-F238E27FC236}">
                <a16:creationId xmlns:a16="http://schemas.microsoft.com/office/drawing/2014/main" id="{BB3341B9-B7A0-9645-B52E-1D69B740A9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A2D92A5-ABFA-B94E-A6CA-425BB1723ECF}" type="slidenum">
              <a:rPr lang="sv-SE" altLang="sv-SE">
                <a:latin typeface="Calibri" panose="020F0502020204030204" pitchFamily="34" charset="0"/>
              </a:rPr>
              <a:pPr/>
              <a:t>5</a:t>
            </a:fld>
            <a:endParaRPr lang="sv-SE" altLang="sv-SE">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tshållare för bildobjekt 1">
            <a:extLst>
              <a:ext uri="{FF2B5EF4-FFF2-40B4-BE49-F238E27FC236}">
                <a16:creationId xmlns:a16="http://schemas.microsoft.com/office/drawing/2014/main" id="{F5C9090C-B353-4345-92AE-303F529263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Platshållare för anteckningar 2">
            <a:extLst>
              <a:ext uri="{FF2B5EF4-FFF2-40B4-BE49-F238E27FC236}">
                <a16:creationId xmlns:a16="http://schemas.microsoft.com/office/drawing/2014/main" id="{760900D5-5413-0857-AF3C-419204633C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v-SE" altLang="sv-SE">
              <a:ea typeface="ＭＳ Ｐゴシック" panose="020B0600070205080204" pitchFamily="34" charset="-128"/>
            </a:endParaRPr>
          </a:p>
        </p:txBody>
      </p:sp>
      <p:sp>
        <p:nvSpPr>
          <p:cNvPr id="28675" name="Platshållare för bildnummer 3">
            <a:extLst>
              <a:ext uri="{FF2B5EF4-FFF2-40B4-BE49-F238E27FC236}">
                <a16:creationId xmlns:a16="http://schemas.microsoft.com/office/drawing/2014/main" id="{3D2DD0E1-F414-D3F8-71BA-7B1E6C9ADF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6C3768F-BA9D-2F4B-B771-6A9D9D28B5A6}" type="slidenum">
              <a:rPr lang="sv-SE" altLang="sv-SE">
                <a:latin typeface="Calibri" panose="020F0502020204030204" pitchFamily="34" charset="0"/>
              </a:rPr>
              <a:pPr/>
              <a:t>6</a:t>
            </a:fld>
            <a:endParaRPr lang="sv-SE" altLang="sv-SE">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tshållare för bildobjekt 1">
            <a:extLst>
              <a:ext uri="{FF2B5EF4-FFF2-40B4-BE49-F238E27FC236}">
                <a16:creationId xmlns:a16="http://schemas.microsoft.com/office/drawing/2014/main" id="{C98136EA-C8AF-02A8-AB1D-F3CCB81F20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Platshållare för anteckningar 2">
            <a:extLst>
              <a:ext uri="{FF2B5EF4-FFF2-40B4-BE49-F238E27FC236}">
                <a16:creationId xmlns:a16="http://schemas.microsoft.com/office/drawing/2014/main" id="{CC56529D-24FA-5B70-E8B6-75EE009EF2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v-SE" altLang="sv-SE">
              <a:ea typeface="ＭＳ Ｐゴシック" panose="020B0600070205080204" pitchFamily="34" charset="-128"/>
            </a:endParaRPr>
          </a:p>
        </p:txBody>
      </p:sp>
      <p:sp>
        <p:nvSpPr>
          <p:cNvPr id="30723" name="Platshållare för bildnummer 3">
            <a:extLst>
              <a:ext uri="{FF2B5EF4-FFF2-40B4-BE49-F238E27FC236}">
                <a16:creationId xmlns:a16="http://schemas.microsoft.com/office/drawing/2014/main" id="{0D002FF1-408C-F976-E05F-921B163580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7C59132-4A26-824A-BD9B-339D759AE6EE}" type="slidenum">
              <a:rPr lang="sv-SE" altLang="sv-SE">
                <a:latin typeface="Calibri" panose="020F0502020204030204" pitchFamily="34" charset="0"/>
              </a:rPr>
              <a:pPr/>
              <a:t>7</a:t>
            </a:fld>
            <a:endParaRPr lang="sv-SE" altLang="sv-SE">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B12BF1-F42B-993F-1D0D-DCAEC835CFCF}"/>
            </a:ext>
          </a:extLst>
        </p:cNvPr>
        <p:cNvGrpSpPr/>
        <p:nvPr/>
      </p:nvGrpSpPr>
      <p:grpSpPr>
        <a:xfrm>
          <a:off x="0" y="0"/>
          <a:ext cx="0" cy="0"/>
          <a:chOff x="0" y="0"/>
          <a:chExt cx="0" cy="0"/>
        </a:xfrm>
      </p:grpSpPr>
      <p:sp>
        <p:nvSpPr>
          <p:cNvPr id="30721" name="Platshållare för bildobjekt 1">
            <a:extLst>
              <a:ext uri="{FF2B5EF4-FFF2-40B4-BE49-F238E27FC236}">
                <a16:creationId xmlns:a16="http://schemas.microsoft.com/office/drawing/2014/main" id="{AE52F1B1-EC9E-D49A-05CA-E88A0E1A6B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Platshållare för anteckningar 2">
            <a:extLst>
              <a:ext uri="{FF2B5EF4-FFF2-40B4-BE49-F238E27FC236}">
                <a16:creationId xmlns:a16="http://schemas.microsoft.com/office/drawing/2014/main" id="{1187ADB4-DA59-E742-9F67-D87EBF2F21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v-SE" altLang="sv-SE">
              <a:ea typeface="ＭＳ Ｐゴシック" panose="020B0600070205080204" pitchFamily="34" charset="-128"/>
            </a:endParaRPr>
          </a:p>
        </p:txBody>
      </p:sp>
      <p:sp>
        <p:nvSpPr>
          <p:cNvPr id="30723" name="Platshållare för bildnummer 3">
            <a:extLst>
              <a:ext uri="{FF2B5EF4-FFF2-40B4-BE49-F238E27FC236}">
                <a16:creationId xmlns:a16="http://schemas.microsoft.com/office/drawing/2014/main" id="{94A64B0F-8B2E-6859-8EC0-06DA10BD55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7C59132-4A26-824A-BD9B-339D759AE6EE}" type="slidenum">
              <a:rPr lang="sv-SE" altLang="sv-SE">
                <a:latin typeface="Calibri" panose="020F0502020204030204" pitchFamily="34" charset="0"/>
              </a:rPr>
              <a:pPr/>
              <a:t>8</a:t>
            </a:fld>
            <a:endParaRPr lang="sv-SE" altLang="sv-SE">
              <a:latin typeface="Calibri" panose="020F0502020204030204" pitchFamily="34" charset="0"/>
            </a:endParaRPr>
          </a:p>
        </p:txBody>
      </p:sp>
    </p:spTree>
    <p:extLst>
      <p:ext uri="{BB962C8B-B14F-4D97-AF65-F5344CB8AC3E}">
        <p14:creationId xmlns:p14="http://schemas.microsoft.com/office/powerpoint/2010/main" val="847272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latshållare för bildobjekt 1">
            <a:extLst>
              <a:ext uri="{FF2B5EF4-FFF2-40B4-BE49-F238E27FC236}">
                <a16:creationId xmlns:a16="http://schemas.microsoft.com/office/drawing/2014/main" id="{50426E8C-B033-0391-F36F-83271E5AA9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Platshållare för anteckningar 2">
            <a:extLst>
              <a:ext uri="{FF2B5EF4-FFF2-40B4-BE49-F238E27FC236}">
                <a16:creationId xmlns:a16="http://schemas.microsoft.com/office/drawing/2014/main" id="{549CBD20-E3EF-BE58-6A4B-86CB37AD3C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v-SE" altLang="sv-SE">
              <a:ea typeface="ＭＳ Ｐゴシック" panose="020B0600070205080204" pitchFamily="34" charset="-128"/>
            </a:endParaRPr>
          </a:p>
        </p:txBody>
      </p:sp>
      <p:sp>
        <p:nvSpPr>
          <p:cNvPr id="36867" name="Platshållare för bildnummer 3">
            <a:extLst>
              <a:ext uri="{FF2B5EF4-FFF2-40B4-BE49-F238E27FC236}">
                <a16:creationId xmlns:a16="http://schemas.microsoft.com/office/drawing/2014/main" id="{8AA8340E-553B-C401-6558-A96424E1EC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A76592B-37A2-9F4C-8C67-AEADEBDFCC22}" type="slidenum">
              <a:rPr lang="sv-SE" altLang="sv-SE">
                <a:latin typeface="Calibri" panose="020F0502020204030204" pitchFamily="34" charset="0"/>
              </a:rPr>
              <a:pPr/>
              <a:t>9</a:t>
            </a:fld>
            <a:endParaRPr lang="sv-SE" altLang="sv-SE">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a:extLst>
              <a:ext uri="{FF2B5EF4-FFF2-40B4-BE49-F238E27FC236}">
                <a16:creationId xmlns:a16="http://schemas.microsoft.com/office/drawing/2014/main" id="{BCDD5D53-5E9A-F89F-C925-196AFA052537}"/>
              </a:ext>
            </a:extLst>
          </p:cNvPr>
          <p:cNvSpPr>
            <a:spLocks noGrp="1"/>
          </p:cNvSpPr>
          <p:nvPr>
            <p:ph type="dt" sz="half" idx="10"/>
          </p:nvPr>
        </p:nvSpPr>
        <p:spPr/>
        <p:txBody>
          <a:bodyPr/>
          <a:lstStyle>
            <a:lvl1pPr>
              <a:defRPr/>
            </a:lvl1pPr>
          </a:lstStyle>
          <a:p>
            <a:pPr>
              <a:defRPr/>
            </a:pPr>
            <a:fld id="{3B20071C-9E11-584D-B10C-7F838AD085DD}" type="datetime1">
              <a:rPr lang="sv-SE" altLang="sv-SE"/>
              <a:pPr>
                <a:defRPr/>
              </a:pPr>
              <a:t>2024-02-11</a:t>
            </a:fld>
            <a:endParaRPr lang="sv-SE" altLang="sv-SE"/>
          </a:p>
        </p:txBody>
      </p:sp>
      <p:sp>
        <p:nvSpPr>
          <p:cNvPr id="5" name="Platshållare för sidfot 4">
            <a:extLst>
              <a:ext uri="{FF2B5EF4-FFF2-40B4-BE49-F238E27FC236}">
                <a16:creationId xmlns:a16="http://schemas.microsoft.com/office/drawing/2014/main" id="{A91DB1AD-7E14-40D0-3782-C0A170220833}"/>
              </a:ext>
            </a:extLst>
          </p:cNvPr>
          <p:cNvSpPr>
            <a:spLocks noGrp="1"/>
          </p:cNvSpPr>
          <p:nvPr>
            <p:ph type="ftr" sz="quarter" idx="11"/>
          </p:nvPr>
        </p:nvSpPr>
        <p:spPr/>
        <p:txBody>
          <a:bodyPr/>
          <a:lstStyle>
            <a:lvl1pPr>
              <a:defRPr/>
            </a:lvl1pPr>
          </a:lstStyle>
          <a:p>
            <a:pPr>
              <a:defRPr/>
            </a:pPr>
            <a:r>
              <a:rPr lang="sv-SE"/>
              <a:t>rfop.se</a:t>
            </a:r>
          </a:p>
        </p:txBody>
      </p:sp>
      <p:sp>
        <p:nvSpPr>
          <p:cNvPr id="6" name="Platshållare för bildnummer 5">
            <a:extLst>
              <a:ext uri="{FF2B5EF4-FFF2-40B4-BE49-F238E27FC236}">
                <a16:creationId xmlns:a16="http://schemas.microsoft.com/office/drawing/2014/main" id="{D34817B6-99A0-3B7D-93F9-D16D1AB2B020}"/>
              </a:ext>
            </a:extLst>
          </p:cNvPr>
          <p:cNvSpPr>
            <a:spLocks noGrp="1"/>
          </p:cNvSpPr>
          <p:nvPr>
            <p:ph type="sldNum" sz="quarter" idx="12"/>
          </p:nvPr>
        </p:nvSpPr>
        <p:spPr/>
        <p:txBody>
          <a:bodyPr/>
          <a:lstStyle>
            <a:lvl1pPr>
              <a:defRPr/>
            </a:lvl1pPr>
          </a:lstStyle>
          <a:p>
            <a:fld id="{CCCB7C6F-B751-874F-A00E-2DCE9123D784}" type="slidenum">
              <a:rPr lang="sv-SE" altLang="sv-SE"/>
              <a:pPr/>
              <a:t>‹#›</a:t>
            </a:fld>
            <a:endParaRPr lang="sv-SE" altLang="sv-SE"/>
          </a:p>
        </p:txBody>
      </p:sp>
    </p:spTree>
    <p:extLst>
      <p:ext uri="{BB962C8B-B14F-4D97-AF65-F5344CB8AC3E}">
        <p14:creationId xmlns:p14="http://schemas.microsoft.com/office/powerpoint/2010/main" val="27063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833B804-347F-9973-1E97-4B5E538FD96E}"/>
              </a:ext>
            </a:extLst>
          </p:cNvPr>
          <p:cNvSpPr>
            <a:spLocks noGrp="1"/>
          </p:cNvSpPr>
          <p:nvPr>
            <p:ph type="dt" sz="half" idx="10"/>
          </p:nvPr>
        </p:nvSpPr>
        <p:spPr/>
        <p:txBody>
          <a:bodyPr/>
          <a:lstStyle>
            <a:lvl1pPr>
              <a:defRPr/>
            </a:lvl1pPr>
          </a:lstStyle>
          <a:p>
            <a:pPr>
              <a:defRPr/>
            </a:pPr>
            <a:fld id="{2B06B559-B540-F84D-BD3E-E0136C3E21FD}" type="datetime1">
              <a:rPr lang="sv-SE" altLang="sv-SE"/>
              <a:pPr>
                <a:defRPr/>
              </a:pPr>
              <a:t>2024-02-11</a:t>
            </a:fld>
            <a:endParaRPr lang="sv-SE" altLang="sv-SE"/>
          </a:p>
        </p:txBody>
      </p:sp>
      <p:sp>
        <p:nvSpPr>
          <p:cNvPr id="5" name="Platshållare för sidfot 4">
            <a:extLst>
              <a:ext uri="{FF2B5EF4-FFF2-40B4-BE49-F238E27FC236}">
                <a16:creationId xmlns:a16="http://schemas.microsoft.com/office/drawing/2014/main" id="{A9333D14-5B9A-CD83-745A-A59DF67A15FA}"/>
              </a:ext>
            </a:extLst>
          </p:cNvPr>
          <p:cNvSpPr>
            <a:spLocks noGrp="1"/>
          </p:cNvSpPr>
          <p:nvPr>
            <p:ph type="ftr" sz="quarter" idx="11"/>
          </p:nvPr>
        </p:nvSpPr>
        <p:spPr/>
        <p:txBody>
          <a:bodyPr/>
          <a:lstStyle>
            <a:lvl1pPr>
              <a:defRPr/>
            </a:lvl1pPr>
          </a:lstStyle>
          <a:p>
            <a:pPr>
              <a:defRPr/>
            </a:pPr>
            <a:r>
              <a:rPr lang="sv-SE"/>
              <a:t>rfop.se</a:t>
            </a:r>
          </a:p>
        </p:txBody>
      </p:sp>
      <p:sp>
        <p:nvSpPr>
          <p:cNvPr id="6" name="Platshållare för bildnummer 5">
            <a:extLst>
              <a:ext uri="{FF2B5EF4-FFF2-40B4-BE49-F238E27FC236}">
                <a16:creationId xmlns:a16="http://schemas.microsoft.com/office/drawing/2014/main" id="{B50D9DF1-A2B5-2F45-48F2-4720AB4E7AD5}"/>
              </a:ext>
            </a:extLst>
          </p:cNvPr>
          <p:cNvSpPr>
            <a:spLocks noGrp="1"/>
          </p:cNvSpPr>
          <p:nvPr>
            <p:ph type="sldNum" sz="quarter" idx="12"/>
          </p:nvPr>
        </p:nvSpPr>
        <p:spPr/>
        <p:txBody>
          <a:bodyPr/>
          <a:lstStyle>
            <a:lvl1pPr>
              <a:defRPr/>
            </a:lvl1pPr>
          </a:lstStyle>
          <a:p>
            <a:fld id="{ED28DE92-7B35-2449-87E0-248F17510302}" type="slidenum">
              <a:rPr lang="sv-SE" altLang="sv-SE"/>
              <a:pPr/>
              <a:t>‹#›</a:t>
            </a:fld>
            <a:endParaRPr lang="sv-SE" altLang="sv-SE"/>
          </a:p>
        </p:txBody>
      </p:sp>
    </p:spTree>
    <p:extLst>
      <p:ext uri="{BB962C8B-B14F-4D97-AF65-F5344CB8AC3E}">
        <p14:creationId xmlns:p14="http://schemas.microsoft.com/office/powerpoint/2010/main" val="567274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F8084A7-2570-D722-C837-1A6C80DEA48F}"/>
              </a:ext>
            </a:extLst>
          </p:cNvPr>
          <p:cNvSpPr>
            <a:spLocks noGrp="1"/>
          </p:cNvSpPr>
          <p:nvPr>
            <p:ph type="dt" sz="half" idx="10"/>
          </p:nvPr>
        </p:nvSpPr>
        <p:spPr/>
        <p:txBody>
          <a:bodyPr/>
          <a:lstStyle>
            <a:lvl1pPr>
              <a:defRPr/>
            </a:lvl1pPr>
          </a:lstStyle>
          <a:p>
            <a:pPr>
              <a:defRPr/>
            </a:pPr>
            <a:fld id="{0ADB983B-E9BF-0E4D-B844-8A69571ACC96}" type="datetime1">
              <a:rPr lang="sv-SE" altLang="sv-SE"/>
              <a:pPr>
                <a:defRPr/>
              </a:pPr>
              <a:t>2024-02-11</a:t>
            </a:fld>
            <a:endParaRPr lang="sv-SE" altLang="sv-SE"/>
          </a:p>
        </p:txBody>
      </p:sp>
      <p:sp>
        <p:nvSpPr>
          <p:cNvPr id="5" name="Platshållare för sidfot 4">
            <a:extLst>
              <a:ext uri="{FF2B5EF4-FFF2-40B4-BE49-F238E27FC236}">
                <a16:creationId xmlns:a16="http://schemas.microsoft.com/office/drawing/2014/main" id="{533DAF42-02AD-67D9-BA74-E4B7C8B71374}"/>
              </a:ext>
            </a:extLst>
          </p:cNvPr>
          <p:cNvSpPr>
            <a:spLocks noGrp="1"/>
          </p:cNvSpPr>
          <p:nvPr>
            <p:ph type="ftr" sz="quarter" idx="11"/>
          </p:nvPr>
        </p:nvSpPr>
        <p:spPr/>
        <p:txBody>
          <a:bodyPr/>
          <a:lstStyle>
            <a:lvl1pPr>
              <a:defRPr/>
            </a:lvl1pPr>
          </a:lstStyle>
          <a:p>
            <a:pPr>
              <a:defRPr/>
            </a:pPr>
            <a:r>
              <a:rPr lang="sv-SE"/>
              <a:t>rfop.se</a:t>
            </a:r>
          </a:p>
        </p:txBody>
      </p:sp>
      <p:sp>
        <p:nvSpPr>
          <p:cNvPr id="6" name="Platshållare för bildnummer 5">
            <a:extLst>
              <a:ext uri="{FF2B5EF4-FFF2-40B4-BE49-F238E27FC236}">
                <a16:creationId xmlns:a16="http://schemas.microsoft.com/office/drawing/2014/main" id="{C1083653-2B5C-3E07-9786-B6394C8FDE33}"/>
              </a:ext>
            </a:extLst>
          </p:cNvPr>
          <p:cNvSpPr>
            <a:spLocks noGrp="1"/>
          </p:cNvSpPr>
          <p:nvPr>
            <p:ph type="sldNum" sz="quarter" idx="12"/>
          </p:nvPr>
        </p:nvSpPr>
        <p:spPr/>
        <p:txBody>
          <a:bodyPr/>
          <a:lstStyle>
            <a:lvl1pPr>
              <a:defRPr/>
            </a:lvl1pPr>
          </a:lstStyle>
          <a:p>
            <a:fld id="{4E291C42-93D8-6C44-8E31-1D25A7603B6F}" type="slidenum">
              <a:rPr lang="sv-SE" altLang="sv-SE"/>
              <a:pPr/>
              <a:t>‹#›</a:t>
            </a:fld>
            <a:endParaRPr lang="sv-SE" altLang="sv-SE"/>
          </a:p>
        </p:txBody>
      </p:sp>
    </p:spTree>
    <p:extLst>
      <p:ext uri="{BB962C8B-B14F-4D97-AF65-F5344CB8AC3E}">
        <p14:creationId xmlns:p14="http://schemas.microsoft.com/office/powerpoint/2010/main" val="1057243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FDF7CE1-85A8-01FE-DD6F-D727F1AD9DB2}"/>
              </a:ext>
            </a:extLst>
          </p:cNvPr>
          <p:cNvSpPr>
            <a:spLocks noGrp="1"/>
          </p:cNvSpPr>
          <p:nvPr>
            <p:ph type="dt" sz="half" idx="10"/>
          </p:nvPr>
        </p:nvSpPr>
        <p:spPr/>
        <p:txBody>
          <a:bodyPr/>
          <a:lstStyle>
            <a:lvl1pPr>
              <a:defRPr/>
            </a:lvl1pPr>
          </a:lstStyle>
          <a:p>
            <a:pPr>
              <a:defRPr/>
            </a:pPr>
            <a:fld id="{DD1E3F42-51F3-2E4F-B4F0-78A55B70C21D}" type="datetime1">
              <a:rPr lang="sv-SE" altLang="sv-SE"/>
              <a:pPr>
                <a:defRPr/>
              </a:pPr>
              <a:t>2024-02-11</a:t>
            </a:fld>
            <a:endParaRPr lang="sv-SE" altLang="sv-SE"/>
          </a:p>
        </p:txBody>
      </p:sp>
      <p:sp>
        <p:nvSpPr>
          <p:cNvPr id="5" name="Platshållare för sidfot 4">
            <a:extLst>
              <a:ext uri="{FF2B5EF4-FFF2-40B4-BE49-F238E27FC236}">
                <a16:creationId xmlns:a16="http://schemas.microsoft.com/office/drawing/2014/main" id="{4180F75C-9005-C04D-E1A2-F899C804EE78}"/>
              </a:ext>
            </a:extLst>
          </p:cNvPr>
          <p:cNvSpPr>
            <a:spLocks noGrp="1"/>
          </p:cNvSpPr>
          <p:nvPr>
            <p:ph type="ftr" sz="quarter" idx="11"/>
          </p:nvPr>
        </p:nvSpPr>
        <p:spPr/>
        <p:txBody>
          <a:bodyPr/>
          <a:lstStyle>
            <a:lvl1pPr>
              <a:defRPr/>
            </a:lvl1pPr>
          </a:lstStyle>
          <a:p>
            <a:pPr>
              <a:defRPr/>
            </a:pPr>
            <a:r>
              <a:rPr lang="sv-SE"/>
              <a:t>rfop.se</a:t>
            </a:r>
          </a:p>
        </p:txBody>
      </p:sp>
      <p:sp>
        <p:nvSpPr>
          <p:cNvPr id="6" name="Platshållare för bildnummer 5">
            <a:extLst>
              <a:ext uri="{FF2B5EF4-FFF2-40B4-BE49-F238E27FC236}">
                <a16:creationId xmlns:a16="http://schemas.microsoft.com/office/drawing/2014/main" id="{F6C1D8D4-109C-F1F4-7019-D9A6A4F966C8}"/>
              </a:ext>
            </a:extLst>
          </p:cNvPr>
          <p:cNvSpPr>
            <a:spLocks noGrp="1"/>
          </p:cNvSpPr>
          <p:nvPr>
            <p:ph type="sldNum" sz="quarter" idx="12"/>
          </p:nvPr>
        </p:nvSpPr>
        <p:spPr/>
        <p:txBody>
          <a:bodyPr/>
          <a:lstStyle>
            <a:lvl1pPr>
              <a:defRPr/>
            </a:lvl1pPr>
          </a:lstStyle>
          <a:p>
            <a:fld id="{8CF0796C-1F9C-6941-92D2-AE0BD2EFAFEF}" type="slidenum">
              <a:rPr lang="sv-SE" altLang="sv-SE"/>
              <a:pPr/>
              <a:t>‹#›</a:t>
            </a:fld>
            <a:endParaRPr lang="sv-SE" altLang="sv-SE"/>
          </a:p>
        </p:txBody>
      </p:sp>
    </p:spTree>
    <p:extLst>
      <p:ext uri="{BB962C8B-B14F-4D97-AF65-F5344CB8AC3E}">
        <p14:creationId xmlns:p14="http://schemas.microsoft.com/office/powerpoint/2010/main" val="3764051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9B6ABAC6-540D-97D2-5D22-784D1B0F84D4}"/>
              </a:ext>
            </a:extLst>
          </p:cNvPr>
          <p:cNvSpPr>
            <a:spLocks noGrp="1"/>
          </p:cNvSpPr>
          <p:nvPr>
            <p:ph type="dt" sz="half" idx="10"/>
          </p:nvPr>
        </p:nvSpPr>
        <p:spPr/>
        <p:txBody>
          <a:bodyPr/>
          <a:lstStyle>
            <a:lvl1pPr>
              <a:defRPr/>
            </a:lvl1pPr>
          </a:lstStyle>
          <a:p>
            <a:pPr>
              <a:defRPr/>
            </a:pPr>
            <a:fld id="{FE60F081-BBC6-7B47-A8BF-FD8058FB6F71}" type="datetime1">
              <a:rPr lang="sv-SE" altLang="sv-SE"/>
              <a:pPr>
                <a:defRPr/>
              </a:pPr>
              <a:t>2024-02-11</a:t>
            </a:fld>
            <a:endParaRPr lang="sv-SE" altLang="sv-SE"/>
          </a:p>
        </p:txBody>
      </p:sp>
      <p:sp>
        <p:nvSpPr>
          <p:cNvPr id="5" name="Platshållare för sidfot 4">
            <a:extLst>
              <a:ext uri="{FF2B5EF4-FFF2-40B4-BE49-F238E27FC236}">
                <a16:creationId xmlns:a16="http://schemas.microsoft.com/office/drawing/2014/main" id="{56C9FFB6-EB84-E695-941B-87DEF4AE898B}"/>
              </a:ext>
            </a:extLst>
          </p:cNvPr>
          <p:cNvSpPr>
            <a:spLocks noGrp="1"/>
          </p:cNvSpPr>
          <p:nvPr>
            <p:ph type="ftr" sz="quarter" idx="11"/>
          </p:nvPr>
        </p:nvSpPr>
        <p:spPr/>
        <p:txBody>
          <a:bodyPr/>
          <a:lstStyle>
            <a:lvl1pPr>
              <a:defRPr/>
            </a:lvl1pPr>
          </a:lstStyle>
          <a:p>
            <a:pPr>
              <a:defRPr/>
            </a:pPr>
            <a:r>
              <a:rPr lang="sv-SE"/>
              <a:t>rfop.se</a:t>
            </a:r>
          </a:p>
        </p:txBody>
      </p:sp>
      <p:sp>
        <p:nvSpPr>
          <p:cNvPr id="6" name="Platshållare för bildnummer 5">
            <a:extLst>
              <a:ext uri="{FF2B5EF4-FFF2-40B4-BE49-F238E27FC236}">
                <a16:creationId xmlns:a16="http://schemas.microsoft.com/office/drawing/2014/main" id="{47C8E8C2-E8E6-93A4-7C99-E647CC43079E}"/>
              </a:ext>
            </a:extLst>
          </p:cNvPr>
          <p:cNvSpPr>
            <a:spLocks noGrp="1"/>
          </p:cNvSpPr>
          <p:nvPr>
            <p:ph type="sldNum" sz="quarter" idx="12"/>
          </p:nvPr>
        </p:nvSpPr>
        <p:spPr/>
        <p:txBody>
          <a:bodyPr/>
          <a:lstStyle>
            <a:lvl1pPr>
              <a:defRPr/>
            </a:lvl1pPr>
          </a:lstStyle>
          <a:p>
            <a:fld id="{93E19552-AF52-6B47-95EF-2CD33F1B0D6E}" type="slidenum">
              <a:rPr lang="sv-SE" altLang="sv-SE"/>
              <a:pPr/>
              <a:t>‹#›</a:t>
            </a:fld>
            <a:endParaRPr lang="sv-SE" altLang="sv-SE"/>
          </a:p>
        </p:txBody>
      </p:sp>
    </p:spTree>
    <p:extLst>
      <p:ext uri="{BB962C8B-B14F-4D97-AF65-F5344CB8AC3E}">
        <p14:creationId xmlns:p14="http://schemas.microsoft.com/office/powerpoint/2010/main" val="195242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a:extLst>
              <a:ext uri="{FF2B5EF4-FFF2-40B4-BE49-F238E27FC236}">
                <a16:creationId xmlns:a16="http://schemas.microsoft.com/office/drawing/2014/main" id="{FB0D291E-7D18-E43E-0F7C-7C573C18423D}"/>
              </a:ext>
            </a:extLst>
          </p:cNvPr>
          <p:cNvSpPr>
            <a:spLocks noGrp="1"/>
          </p:cNvSpPr>
          <p:nvPr>
            <p:ph type="dt" sz="half" idx="10"/>
          </p:nvPr>
        </p:nvSpPr>
        <p:spPr/>
        <p:txBody>
          <a:bodyPr/>
          <a:lstStyle>
            <a:lvl1pPr>
              <a:defRPr/>
            </a:lvl1pPr>
          </a:lstStyle>
          <a:p>
            <a:pPr>
              <a:defRPr/>
            </a:pPr>
            <a:fld id="{0DE18475-4301-904A-8C88-67323B7DC150}" type="datetime1">
              <a:rPr lang="sv-SE" altLang="sv-SE"/>
              <a:pPr>
                <a:defRPr/>
              </a:pPr>
              <a:t>2024-02-11</a:t>
            </a:fld>
            <a:endParaRPr lang="sv-SE" altLang="sv-SE"/>
          </a:p>
        </p:txBody>
      </p:sp>
      <p:sp>
        <p:nvSpPr>
          <p:cNvPr id="6" name="Platshållare för sidfot 4">
            <a:extLst>
              <a:ext uri="{FF2B5EF4-FFF2-40B4-BE49-F238E27FC236}">
                <a16:creationId xmlns:a16="http://schemas.microsoft.com/office/drawing/2014/main" id="{14145CA4-E45A-9377-646A-6D0199288385}"/>
              </a:ext>
            </a:extLst>
          </p:cNvPr>
          <p:cNvSpPr>
            <a:spLocks noGrp="1"/>
          </p:cNvSpPr>
          <p:nvPr>
            <p:ph type="ftr" sz="quarter" idx="11"/>
          </p:nvPr>
        </p:nvSpPr>
        <p:spPr/>
        <p:txBody>
          <a:bodyPr/>
          <a:lstStyle>
            <a:lvl1pPr>
              <a:defRPr/>
            </a:lvl1pPr>
          </a:lstStyle>
          <a:p>
            <a:pPr>
              <a:defRPr/>
            </a:pPr>
            <a:r>
              <a:rPr lang="sv-SE"/>
              <a:t>rfop.se</a:t>
            </a:r>
          </a:p>
        </p:txBody>
      </p:sp>
      <p:sp>
        <p:nvSpPr>
          <p:cNvPr id="7" name="Platshållare för bildnummer 5">
            <a:extLst>
              <a:ext uri="{FF2B5EF4-FFF2-40B4-BE49-F238E27FC236}">
                <a16:creationId xmlns:a16="http://schemas.microsoft.com/office/drawing/2014/main" id="{7061FAD1-499A-A185-BAE5-CCBC859C25FA}"/>
              </a:ext>
            </a:extLst>
          </p:cNvPr>
          <p:cNvSpPr>
            <a:spLocks noGrp="1"/>
          </p:cNvSpPr>
          <p:nvPr>
            <p:ph type="sldNum" sz="quarter" idx="12"/>
          </p:nvPr>
        </p:nvSpPr>
        <p:spPr/>
        <p:txBody>
          <a:bodyPr/>
          <a:lstStyle>
            <a:lvl1pPr>
              <a:defRPr/>
            </a:lvl1pPr>
          </a:lstStyle>
          <a:p>
            <a:fld id="{4D1AB8F7-3A86-0248-959E-FCE764D9283B}" type="slidenum">
              <a:rPr lang="sv-SE" altLang="sv-SE"/>
              <a:pPr/>
              <a:t>‹#›</a:t>
            </a:fld>
            <a:endParaRPr lang="sv-SE" altLang="sv-SE"/>
          </a:p>
        </p:txBody>
      </p:sp>
    </p:spTree>
    <p:extLst>
      <p:ext uri="{BB962C8B-B14F-4D97-AF65-F5344CB8AC3E}">
        <p14:creationId xmlns:p14="http://schemas.microsoft.com/office/powerpoint/2010/main" val="2790084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a:extLst>
              <a:ext uri="{FF2B5EF4-FFF2-40B4-BE49-F238E27FC236}">
                <a16:creationId xmlns:a16="http://schemas.microsoft.com/office/drawing/2014/main" id="{5B2A4194-6326-615D-CEE8-FA0D0DB0196F}"/>
              </a:ext>
            </a:extLst>
          </p:cNvPr>
          <p:cNvSpPr>
            <a:spLocks noGrp="1"/>
          </p:cNvSpPr>
          <p:nvPr>
            <p:ph type="dt" sz="half" idx="10"/>
          </p:nvPr>
        </p:nvSpPr>
        <p:spPr/>
        <p:txBody>
          <a:bodyPr/>
          <a:lstStyle>
            <a:lvl1pPr>
              <a:defRPr/>
            </a:lvl1pPr>
          </a:lstStyle>
          <a:p>
            <a:pPr>
              <a:defRPr/>
            </a:pPr>
            <a:fld id="{81EF5605-4F37-734C-AFD6-34B74CDAE6E4}" type="datetime1">
              <a:rPr lang="sv-SE" altLang="sv-SE"/>
              <a:pPr>
                <a:defRPr/>
              </a:pPr>
              <a:t>2024-02-11</a:t>
            </a:fld>
            <a:endParaRPr lang="sv-SE" altLang="sv-SE"/>
          </a:p>
        </p:txBody>
      </p:sp>
      <p:sp>
        <p:nvSpPr>
          <p:cNvPr id="8" name="Platshållare för sidfot 4">
            <a:extLst>
              <a:ext uri="{FF2B5EF4-FFF2-40B4-BE49-F238E27FC236}">
                <a16:creationId xmlns:a16="http://schemas.microsoft.com/office/drawing/2014/main" id="{9B339DF6-46C6-B7AF-9FE8-069D3A3F1909}"/>
              </a:ext>
            </a:extLst>
          </p:cNvPr>
          <p:cNvSpPr>
            <a:spLocks noGrp="1"/>
          </p:cNvSpPr>
          <p:nvPr>
            <p:ph type="ftr" sz="quarter" idx="11"/>
          </p:nvPr>
        </p:nvSpPr>
        <p:spPr/>
        <p:txBody>
          <a:bodyPr/>
          <a:lstStyle>
            <a:lvl1pPr>
              <a:defRPr/>
            </a:lvl1pPr>
          </a:lstStyle>
          <a:p>
            <a:pPr>
              <a:defRPr/>
            </a:pPr>
            <a:r>
              <a:rPr lang="sv-SE"/>
              <a:t>rfop.se</a:t>
            </a:r>
          </a:p>
        </p:txBody>
      </p:sp>
      <p:sp>
        <p:nvSpPr>
          <p:cNvPr id="9" name="Platshållare för bildnummer 5">
            <a:extLst>
              <a:ext uri="{FF2B5EF4-FFF2-40B4-BE49-F238E27FC236}">
                <a16:creationId xmlns:a16="http://schemas.microsoft.com/office/drawing/2014/main" id="{3D36A229-4F06-9FEF-BC12-4D9267F62CBA}"/>
              </a:ext>
            </a:extLst>
          </p:cNvPr>
          <p:cNvSpPr>
            <a:spLocks noGrp="1"/>
          </p:cNvSpPr>
          <p:nvPr>
            <p:ph type="sldNum" sz="quarter" idx="12"/>
          </p:nvPr>
        </p:nvSpPr>
        <p:spPr/>
        <p:txBody>
          <a:bodyPr/>
          <a:lstStyle>
            <a:lvl1pPr>
              <a:defRPr/>
            </a:lvl1pPr>
          </a:lstStyle>
          <a:p>
            <a:fld id="{5CA576BD-14B8-314E-B3EB-EEF2376BCD2F}" type="slidenum">
              <a:rPr lang="sv-SE" altLang="sv-SE"/>
              <a:pPr/>
              <a:t>‹#›</a:t>
            </a:fld>
            <a:endParaRPr lang="sv-SE" altLang="sv-SE"/>
          </a:p>
        </p:txBody>
      </p:sp>
    </p:spTree>
    <p:extLst>
      <p:ext uri="{BB962C8B-B14F-4D97-AF65-F5344CB8AC3E}">
        <p14:creationId xmlns:p14="http://schemas.microsoft.com/office/powerpoint/2010/main" val="1490775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3">
            <a:extLst>
              <a:ext uri="{FF2B5EF4-FFF2-40B4-BE49-F238E27FC236}">
                <a16:creationId xmlns:a16="http://schemas.microsoft.com/office/drawing/2014/main" id="{958DCB3C-B705-BEC0-9C27-03BFDBD479B9}"/>
              </a:ext>
            </a:extLst>
          </p:cNvPr>
          <p:cNvSpPr>
            <a:spLocks noGrp="1"/>
          </p:cNvSpPr>
          <p:nvPr>
            <p:ph type="dt" sz="half" idx="10"/>
          </p:nvPr>
        </p:nvSpPr>
        <p:spPr/>
        <p:txBody>
          <a:bodyPr/>
          <a:lstStyle>
            <a:lvl1pPr>
              <a:defRPr/>
            </a:lvl1pPr>
          </a:lstStyle>
          <a:p>
            <a:pPr>
              <a:defRPr/>
            </a:pPr>
            <a:fld id="{CA27E9C9-B458-DE49-AC70-FB0B6F74C701}" type="datetime1">
              <a:rPr lang="sv-SE" altLang="sv-SE"/>
              <a:pPr>
                <a:defRPr/>
              </a:pPr>
              <a:t>2024-02-11</a:t>
            </a:fld>
            <a:endParaRPr lang="sv-SE" altLang="sv-SE"/>
          </a:p>
        </p:txBody>
      </p:sp>
      <p:sp>
        <p:nvSpPr>
          <p:cNvPr id="4" name="Platshållare för sidfot 4">
            <a:extLst>
              <a:ext uri="{FF2B5EF4-FFF2-40B4-BE49-F238E27FC236}">
                <a16:creationId xmlns:a16="http://schemas.microsoft.com/office/drawing/2014/main" id="{7563E00A-F707-B031-0371-DDD28AD2F55B}"/>
              </a:ext>
            </a:extLst>
          </p:cNvPr>
          <p:cNvSpPr>
            <a:spLocks noGrp="1"/>
          </p:cNvSpPr>
          <p:nvPr>
            <p:ph type="ftr" sz="quarter" idx="11"/>
          </p:nvPr>
        </p:nvSpPr>
        <p:spPr/>
        <p:txBody>
          <a:bodyPr/>
          <a:lstStyle>
            <a:lvl1pPr>
              <a:defRPr/>
            </a:lvl1pPr>
          </a:lstStyle>
          <a:p>
            <a:pPr>
              <a:defRPr/>
            </a:pPr>
            <a:r>
              <a:rPr lang="sv-SE"/>
              <a:t>rfop.se</a:t>
            </a:r>
          </a:p>
        </p:txBody>
      </p:sp>
      <p:sp>
        <p:nvSpPr>
          <p:cNvPr id="5" name="Platshållare för bildnummer 5">
            <a:extLst>
              <a:ext uri="{FF2B5EF4-FFF2-40B4-BE49-F238E27FC236}">
                <a16:creationId xmlns:a16="http://schemas.microsoft.com/office/drawing/2014/main" id="{BF8294F4-52D6-033F-1A34-4A34E44CD93A}"/>
              </a:ext>
            </a:extLst>
          </p:cNvPr>
          <p:cNvSpPr>
            <a:spLocks noGrp="1"/>
          </p:cNvSpPr>
          <p:nvPr>
            <p:ph type="sldNum" sz="quarter" idx="12"/>
          </p:nvPr>
        </p:nvSpPr>
        <p:spPr/>
        <p:txBody>
          <a:bodyPr/>
          <a:lstStyle>
            <a:lvl1pPr>
              <a:defRPr/>
            </a:lvl1pPr>
          </a:lstStyle>
          <a:p>
            <a:fld id="{DBAA7118-8359-C548-8C73-D033D13F72E5}" type="slidenum">
              <a:rPr lang="sv-SE" altLang="sv-SE"/>
              <a:pPr/>
              <a:t>‹#›</a:t>
            </a:fld>
            <a:endParaRPr lang="sv-SE" altLang="sv-SE"/>
          </a:p>
        </p:txBody>
      </p:sp>
    </p:spTree>
    <p:extLst>
      <p:ext uri="{BB962C8B-B14F-4D97-AF65-F5344CB8AC3E}">
        <p14:creationId xmlns:p14="http://schemas.microsoft.com/office/powerpoint/2010/main" val="394663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a:extLst>
              <a:ext uri="{FF2B5EF4-FFF2-40B4-BE49-F238E27FC236}">
                <a16:creationId xmlns:a16="http://schemas.microsoft.com/office/drawing/2014/main" id="{775D6239-04AA-3B57-6B47-1348E7304099}"/>
              </a:ext>
            </a:extLst>
          </p:cNvPr>
          <p:cNvSpPr>
            <a:spLocks noGrp="1"/>
          </p:cNvSpPr>
          <p:nvPr>
            <p:ph type="dt" sz="half" idx="10"/>
          </p:nvPr>
        </p:nvSpPr>
        <p:spPr/>
        <p:txBody>
          <a:bodyPr/>
          <a:lstStyle>
            <a:lvl1pPr>
              <a:defRPr/>
            </a:lvl1pPr>
          </a:lstStyle>
          <a:p>
            <a:pPr>
              <a:defRPr/>
            </a:pPr>
            <a:fld id="{BB4CCFCE-73C9-7D46-940C-114E3BD89E33}" type="datetime1">
              <a:rPr lang="sv-SE" altLang="sv-SE"/>
              <a:pPr>
                <a:defRPr/>
              </a:pPr>
              <a:t>2024-02-11</a:t>
            </a:fld>
            <a:endParaRPr lang="sv-SE" altLang="sv-SE"/>
          </a:p>
        </p:txBody>
      </p:sp>
      <p:sp>
        <p:nvSpPr>
          <p:cNvPr id="3" name="Platshållare för sidfot 4">
            <a:extLst>
              <a:ext uri="{FF2B5EF4-FFF2-40B4-BE49-F238E27FC236}">
                <a16:creationId xmlns:a16="http://schemas.microsoft.com/office/drawing/2014/main" id="{59879AAF-7844-8E63-10E0-8D8DB7677DAC}"/>
              </a:ext>
            </a:extLst>
          </p:cNvPr>
          <p:cNvSpPr>
            <a:spLocks noGrp="1"/>
          </p:cNvSpPr>
          <p:nvPr>
            <p:ph type="ftr" sz="quarter" idx="11"/>
          </p:nvPr>
        </p:nvSpPr>
        <p:spPr/>
        <p:txBody>
          <a:bodyPr/>
          <a:lstStyle>
            <a:lvl1pPr>
              <a:defRPr/>
            </a:lvl1pPr>
          </a:lstStyle>
          <a:p>
            <a:pPr>
              <a:defRPr/>
            </a:pPr>
            <a:r>
              <a:rPr lang="sv-SE"/>
              <a:t>rfop.se</a:t>
            </a:r>
          </a:p>
        </p:txBody>
      </p:sp>
      <p:sp>
        <p:nvSpPr>
          <p:cNvPr id="4" name="Platshållare för bildnummer 5">
            <a:extLst>
              <a:ext uri="{FF2B5EF4-FFF2-40B4-BE49-F238E27FC236}">
                <a16:creationId xmlns:a16="http://schemas.microsoft.com/office/drawing/2014/main" id="{567309CB-6993-D5E7-1751-2297A68CEADC}"/>
              </a:ext>
            </a:extLst>
          </p:cNvPr>
          <p:cNvSpPr>
            <a:spLocks noGrp="1"/>
          </p:cNvSpPr>
          <p:nvPr>
            <p:ph type="sldNum" sz="quarter" idx="12"/>
          </p:nvPr>
        </p:nvSpPr>
        <p:spPr/>
        <p:txBody>
          <a:bodyPr/>
          <a:lstStyle>
            <a:lvl1pPr>
              <a:defRPr/>
            </a:lvl1pPr>
          </a:lstStyle>
          <a:p>
            <a:fld id="{449B5912-732C-104A-82DC-B9AF6D32B8DC}" type="slidenum">
              <a:rPr lang="sv-SE" altLang="sv-SE"/>
              <a:pPr/>
              <a:t>‹#›</a:t>
            </a:fld>
            <a:endParaRPr lang="sv-SE" altLang="sv-SE"/>
          </a:p>
        </p:txBody>
      </p:sp>
    </p:spTree>
    <p:extLst>
      <p:ext uri="{BB962C8B-B14F-4D97-AF65-F5344CB8AC3E}">
        <p14:creationId xmlns:p14="http://schemas.microsoft.com/office/powerpoint/2010/main" val="3963440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a:extLst>
              <a:ext uri="{FF2B5EF4-FFF2-40B4-BE49-F238E27FC236}">
                <a16:creationId xmlns:a16="http://schemas.microsoft.com/office/drawing/2014/main" id="{4B5025CD-DCB2-1256-24CA-0920CD8A4C5B}"/>
              </a:ext>
            </a:extLst>
          </p:cNvPr>
          <p:cNvSpPr>
            <a:spLocks noGrp="1"/>
          </p:cNvSpPr>
          <p:nvPr>
            <p:ph type="dt" sz="half" idx="10"/>
          </p:nvPr>
        </p:nvSpPr>
        <p:spPr/>
        <p:txBody>
          <a:bodyPr/>
          <a:lstStyle>
            <a:lvl1pPr>
              <a:defRPr/>
            </a:lvl1pPr>
          </a:lstStyle>
          <a:p>
            <a:pPr>
              <a:defRPr/>
            </a:pPr>
            <a:fld id="{A769BC28-C065-0D47-B043-9795DFC9C6E5}" type="datetime1">
              <a:rPr lang="sv-SE" altLang="sv-SE"/>
              <a:pPr>
                <a:defRPr/>
              </a:pPr>
              <a:t>2024-02-11</a:t>
            </a:fld>
            <a:endParaRPr lang="sv-SE" altLang="sv-SE"/>
          </a:p>
        </p:txBody>
      </p:sp>
      <p:sp>
        <p:nvSpPr>
          <p:cNvPr id="6" name="Platshållare för sidfot 4">
            <a:extLst>
              <a:ext uri="{FF2B5EF4-FFF2-40B4-BE49-F238E27FC236}">
                <a16:creationId xmlns:a16="http://schemas.microsoft.com/office/drawing/2014/main" id="{98058C43-0779-3784-B05B-823A45D3A8A9}"/>
              </a:ext>
            </a:extLst>
          </p:cNvPr>
          <p:cNvSpPr>
            <a:spLocks noGrp="1"/>
          </p:cNvSpPr>
          <p:nvPr>
            <p:ph type="ftr" sz="quarter" idx="11"/>
          </p:nvPr>
        </p:nvSpPr>
        <p:spPr/>
        <p:txBody>
          <a:bodyPr/>
          <a:lstStyle>
            <a:lvl1pPr>
              <a:defRPr/>
            </a:lvl1pPr>
          </a:lstStyle>
          <a:p>
            <a:pPr>
              <a:defRPr/>
            </a:pPr>
            <a:r>
              <a:rPr lang="sv-SE"/>
              <a:t>rfop.se</a:t>
            </a:r>
          </a:p>
        </p:txBody>
      </p:sp>
      <p:sp>
        <p:nvSpPr>
          <p:cNvPr id="7" name="Platshållare för bildnummer 5">
            <a:extLst>
              <a:ext uri="{FF2B5EF4-FFF2-40B4-BE49-F238E27FC236}">
                <a16:creationId xmlns:a16="http://schemas.microsoft.com/office/drawing/2014/main" id="{7496F381-99EC-D71A-5600-C66CA428C41E}"/>
              </a:ext>
            </a:extLst>
          </p:cNvPr>
          <p:cNvSpPr>
            <a:spLocks noGrp="1"/>
          </p:cNvSpPr>
          <p:nvPr>
            <p:ph type="sldNum" sz="quarter" idx="12"/>
          </p:nvPr>
        </p:nvSpPr>
        <p:spPr/>
        <p:txBody>
          <a:bodyPr/>
          <a:lstStyle>
            <a:lvl1pPr>
              <a:defRPr/>
            </a:lvl1pPr>
          </a:lstStyle>
          <a:p>
            <a:fld id="{7B528970-2E55-7543-B4FC-A0B99A2A3BA7}" type="slidenum">
              <a:rPr lang="sv-SE" altLang="sv-SE"/>
              <a:pPr/>
              <a:t>‹#›</a:t>
            </a:fld>
            <a:endParaRPr lang="sv-SE" altLang="sv-SE"/>
          </a:p>
        </p:txBody>
      </p:sp>
    </p:spTree>
    <p:extLst>
      <p:ext uri="{BB962C8B-B14F-4D97-AF65-F5344CB8AC3E}">
        <p14:creationId xmlns:p14="http://schemas.microsoft.com/office/powerpoint/2010/main" val="4087180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3">
            <a:extLst>
              <a:ext uri="{FF2B5EF4-FFF2-40B4-BE49-F238E27FC236}">
                <a16:creationId xmlns:a16="http://schemas.microsoft.com/office/drawing/2014/main" id="{04A65AD2-2E47-8A16-8F7D-C029603EECBF}"/>
              </a:ext>
            </a:extLst>
          </p:cNvPr>
          <p:cNvSpPr>
            <a:spLocks noGrp="1"/>
          </p:cNvSpPr>
          <p:nvPr>
            <p:ph type="dt" sz="half" idx="10"/>
          </p:nvPr>
        </p:nvSpPr>
        <p:spPr/>
        <p:txBody>
          <a:bodyPr/>
          <a:lstStyle>
            <a:lvl1pPr>
              <a:defRPr/>
            </a:lvl1pPr>
          </a:lstStyle>
          <a:p>
            <a:pPr>
              <a:defRPr/>
            </a:pPr>
            <a:fld id="{AE2FFC8A-15EB-094E-8FEF-885DB2987CE4}" type="datetime1">
              <a:rPr lang="sv-SE" altLang="sv-SE"/>
              <a:pPr>
                <a:defRPr/>
              </a:pPr>
              <a:t>2024-02-11</a:t>
            </a:fld>
            <a:endParaRPr lang="sv-SE" altLang="sv-SE"/>
          </a:p>
        </p:txBody>
      </p:sp>
      <p:sp>
        <p:nvSpPr>
          <p:cNvPr id="6" name="Platshållare för sidfot 4">
            <a:extLst>
              <a:ext uri="{FF2B5EF4-FFF2-40B4-BE49-F238E27FC236}">
                <a16:creationId xmlns:a16="http://schemas.microsoft.com/office/drawing/2014/main" id="{9D32CD05-3546-CD2F-D6DB-7576D7EA3937}"/>
              </a:ext>
            </a:extLst>
          </p:cNvPr>
          <p:cNvSpPr>
            <a:spLocks noGrp="1"/>
          </p:cNvSpPr>
          <p:nvPr>
            <p:ph type="ftr" sz="quarter" idx="11"/>
          </p:nvPr>
        </p:nvSpPr>
        <p:spPr/>
        <p:txBody>
          <a:bodyPr/>
          <a:lstStyle>
            <a:lvl1pPr>
              <a:defRPr/>
            </a:lvl1pPr>
          </a:lstStyle>
          <a:p>
            <a:pPr>
              <a:defRPr/>
            </a:pPr>
            <a:r>
              <a:rPr lang="sv-SE"/>
              <a:t>rfop.se</a:t>
            </a:r>
          </a:p>
        </p:txBody>
      </p:sp>
      <p:sp>
        <p:nvSpPr>
          <p:cNvPr id="7" name="Platshållare för bildnummer 5">
            <a:extLst>
              <a:ext uri="{FF2B5EF4-FFF2-40B4-BE49-F238E27FC236}">
                <a16:creationId xmlns:a16="http://schemas.microsoft.com/office/drawing/2014/main" id="{9052C571-9FDA-B7F9-25DC-56DB9CB5A3AD}"/>
              </a:ext>
            </a:extLst>
          </p:cNvPr>
          <p:cNvSpPr>
            <a:spLocks noGrp="1"/>
          </p:cNvSpPr>
          <p:nvPr>
            <p:ph type="sldNum" sz="quarter" idx="12"/>
          </p:nvPr>
        </p:nvSpPr>
        <p:spPr/>
        <p:txBody>
          <a:bodyPr/>
          <a:lstStyle>
            <a:lvl1pPr>
              <a:defRPr/>
            </a:lvl1pPr>
          </a:lstStyle>
          <a:p>
            <a:fld id="{4262FDA8-6367-B94F-9207-BEF9C1B393FB}" type="slidenum">
              <a:rPr lang="sv-SE" altLang="sv-SE"/>
              <a:pPr/>
              <a:t>‹#›</a:t>
            </a:fld>
            <a:endParaRPr lang="sv-SE" altLang="sv-SE"/>
          </a:p>
        </p:txBody>
      </p:sp>
    </p:spTree>
    <p:extLst>
      <p:ext uri="{BB962C8B-B14F-4D97-AF65-F5344CB8AC3E}">
        <p14:creationId xmlns:p14="http://schemas.microsoft.com/office/powerpoint/2010/main" val="538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Platshållare för rubrik 1">
            <a:extLst>
              <a:ext uri="{FF2B5EF4-FFF2-40B4-BE49-F238E27FC236}">
                <a16:creationId xmlns:a16="http://schemas.microsoft.com/office/drawing/2014/main" id="{542BD616-906A-AFB4-C32E-6C93165D0A0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format</a:t>
            </a:r>
          </a:p>
        </p:txBody>
      </p:sp>
      <p:sp>
        <p:nvSpPr>
          <p:cNvPr id="1027" name="Platshållare för text 2">
            <a:extLst>
              <a:ext uri="{FF2B5EF4-FFF2-40B4-BE49-F238E27FC236}">
                <a16:creationId xmlns:a16="http://schemas.microsoft.com/office/drawing/2014/main" id="{A0BF3C47-B9D9-D7EA-AC68-5FC4D35DD60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a:extLst>
              <a:ext uri="{FF2B5EF4-FFF2-40B4-BE49-F238E27FC236}">
                <a16:creationId xmlns:a16="http://schemas.microsoft.com/office/drawing/2014/main" id="{B2F0FC55-FEB8-D95D-011C-6C5062FEDCF4}"/>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latin typeface="Calibri" charset="0"/>
                <a:ea typeface="ＭＳ Ｐゴシック" charset="-128"/>
              </a:defRPr>
            </a:lvl1pPr>
          </a:lstStyle>
          <a:p>
            <a:pPr>
              <a:defRPr/>
            </a:pPr>
            <a:fld id="{14BC05CB-FFD0-9741-B68D-6E6755465060}" type="datetime1">
              <a:rPr lang="sv-SE" altLang="sv-SE"/>
              <a:pPr>
                <a:defRPr/>
              </a:pPr>
              <a:t>2024-02-11</a:t>
            </a:fld>
            <a:endParaRPr lang="sv-SE" altLang="sv-SE"/>
          </a:p>
        </p:txBody>
      </p:sp>
      <p:sp>
        <p:nvSpPr>
          <p:cNvPr id="5" name="Platshållare för sidfot 4">
            <a:extLst>
              <a:ext uri="{FF2B5EF4-FFF2-40B4-BE49-F238E27FC236}">
                <a16:creationId xmlns:a16="http://schemas.microsoft.com/office/drawing/2014/main" id="{E077A4FF-B96E-0257-D7FB-9B56DC3D3DA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smtClean="0">
                <a:solidFill>
                  <a:schemeClr val="tx1">
                    <a:tint val="75000"/>
                  </a:schemeClr>
                </a:solidFill>
                <a:latin typeface="+mn-lt"/>
                <a:ea typeface="+mn-ea"/>
                <a:cs typeface="+mn-cs"/>
              </a:defRPr>
            </a:lvl1pPr>
          </a:lstStyle>
          <a:p>
            <a:pPr>
              <a:defRPr/>
            </a:pPr>
            <a:r>
              <a:rPr lang="sv-SE"/>
              <a:t>rfop.se</a:t>
            </a:r>
          </a:p>
        </p:txBody>
      </p:sp>
      <p:sp>
        <p:nvSpPr>
          <p:cNvPr id="6" name="Platshållare för bildnummer 5">
            <a:extLst>
              <a:ext uri="{FF2B5EF4-FFF2-40B4-BE49-F238E27FC236}">
                <a16:creationId xmlns:a16="http://schemas.microsoft.com/office/drawing/2014/main" id="{6332EFC3-71AC-C69E-2CA8-ED6ACA0F898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3BD98940-44FF-1A44-A9C0-DBAE1F3F3C37}" type="slidenum">
              <a:rPr lang="sv-SE" altLang="sv-SE"/>
              <a:pPr/>
              <a:t>‹#›</a:t>
            </a:fld>
            <a:endParaRPr lang="sv-SE" alt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anose="020F0502020204030204"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anose="020F0502020204030204"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anose="020F0502020204030204"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anose="020F0502020204030204"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jpeg"/><Relationship Id="rId7"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F3C847DC-31BC-CFFB-FFEE-7B7223E696CD}"/>
              </a:ext>
            </a:extLst>
          </p:cNvPr>
          <p:cNvPicPr>
            <a:picLocks noChangeAspect="1"/>
          </p:cNvPicPr>
          <p:nvPr/>
        </p:nvPicPr>
        <p:blipFill rotWithShape="1">
          <a:blip r:embed="rId3" cstate="screen">
            <a:alphaModFix amt="49000"/>
            <a:extLst>
              <a:ext uri="{28A0092B-C50C-407E-A947-70E740481C1C}">
                <a14:useLocalDpi xmlns:a14="http://schemas.microsoft.com/office/drawing/2010/main"/>
              </a:ext>
            </a:extLst>
          </a:blip>
          <a:srcRect/>
          <a:stretch/>
        </p:blipFill>
        <p:spPr>
          <a:xfrm>
            <a:off x="6839744" y="49962"/>
            <a:ext cx="2304256" cy="6829329"/>
          </a:xfrm>
          <a:prstGeom prst="rect">
            <a:avLst/>
          </a:prstGeom>
          <a:effectLst>
            <a:softEdge rad="127000"/>
          </a:effectLst>
        </p:spPr>
      </p:pic>
      <p:pic>
        <p:nvPicPr>
          <p:cNvPr id="15362" name="Bildobjekt 3">
            <a:extLst>
              <a:ext uri="{FF2B5EF4-FFF2-40B4-BE49-F238E27FC236}">
                <a16:creationId xmlns:a16="http://schemas.microsoft.com/office/drawing/2014/main" id="{2730E9A5-C754-A2FF-C671-BB7420A983CB}"/>
              </a:ext>
            </a:extLst>
          </p:cNvPr>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1258888" y="1268413"/>
            <a:ext cx="52959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latshållare för sidfot 2">
            <a:extLst>
              <a:ext uri="{FF2B5EF4-FFF2-40B4-BE49-F238E27FC236}">
                <a16:creationId xmlns:a16="http://schemas.microsoft.com/office/drawing/2014/main" id="{C8DEEA76-E3A2-BB11-BB19-E1838A4F8796}"/>
              </a:ext>
            </a:extLst>
          </p:cNvPr>
          <p:cNvSpPr>
            <a:spLocks noGrp="1"/>
          </p:cNvSpPr>
          <p:nvPr>
            <p:ph type="ftr" sz="quarter" idx="11"/>
          </p:nvPr>
        </p:nvSpPr>
        <p:spPr/>
        <p:txBody>
          <a:bodyPr/>
          <a:lstStyle/>
          <a:p>
            <a:pPr algn="l">
              <a:defRPr/>
            </a:pPr>
            <a:r>
              <a:rPr lang="sv-SE"/>
              <a:t>rfop.se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CF808200-CE5D-585B-EB5C-729A1549E19C}"/>
              </a:ext>
            </a:extLst>
          </p:cNvPr>
          <p:cNvPicPr>
            <a:picLocks noChangeAspect="1"/>
          </p:cNvPicPr>
          <p:nvPr/>
        </p:nvPicPr>
        <p:blipFill rotWithShape="1">
          <a:blip r:embed="rId3" cstate="screen">
            <a:alphaModFix amt="49000"/>
            <a:extLst>
              <a:ext uri="{28A0092B-C50C-407E-A947-70E740481C1C}">
                <a14:useLocalDpi xmlns:a14="http://schemas.microsoft.com/office/drawing/2010/main"/>
              </a:ext>
            </a:extLst>
          </a:blip>
          <a:srcRect/>
          <a:stretch/>
        </p:blipFill>
        <p:spPr>
          <a:xfrm>
            <a:off x="6839744" y="49962"/>
            <a:ext cx="2304256" cy="6829329"/>
          </a:xfrm>
          <a:prstGeom prst="rect">
            <a:avLst/>
          </a:prstGeom>
          <a:effectLst>
            <a:softEdge rad="127000"/>
          </a:effectLst>
        </p:spPr>
      </p:pic>
      <p:pic>
        <p:nvPicPr>
          <p:cNvPr id="17410" name="Bildobjekt 3">
            <a:extLst>
              <a:ext uri="{FF2B5EF4-FFF2-40B4-BE49-F238E27FC236}">
                <a16:creationId xmlns:a16="http://schemas.microsoft.com/office/drawing/2014/main" id="{7EF0F80C-A175-03B9-D18B-A08FA597DF90}"/>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3813" y="36513"/>
            <a:ext cx="1131887"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extruta 5">
            <a:extLst>
              <a:ext uri="{FF2B5EF4-FFF2-40B4-BE49-F238E27FC236}">
                <a16:creationId xmlns:a16="http://schemas.microsoft.com/office/drawing/2014/main" id="{39C7D8E9-3089-ECF6-3E1C-6706560BB59C}"/>
              </a:ext>
            </a:extLst>
          </p:cNvPr>
          <p:cNvSpPr txBox="1">
            <a:spLocks noChangeArrowheads="1"/>
          </p:cNvSpPr>
          <p:nvPr/>
        </p:nvSpPr>
        <p:spPr bwMode="auto">
          <a:xfrm>
            <a:off x="971550" y="2060575"/>
            <a:ext cx="489585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nSpc>
                <a:spcPct val="200000"/>
              </a:lnSpc>
              <a:spcBef>
                <a:spcPct val="0"/>
              </a:spcBef>
              <a:buFontTx/>
              <a:buNone/>
            </a:pPr>
            <a:r>
              <a:rPr lang="sv-SE" altLang="sv-SE" sz="1800" b="1">
                <a:solidFill>
                  <a:srgbClr val="4F6228"/>
                </a:solidFill>
              </a:rPr>
              <a:t>Vad är Riksföreningen för operationssjukvård?</a:t>
            </a:r>
            <a:endParaRPr lang="sv-SE" altLang="sv-SE" sz="1800">
              <a:solidFill>
                <a:srgbClr val="4F6228"/>
              </a:solidFill>
            </a:endParaRPr>
          </a:p>
          <a:p>
            <a:pPr>
              <a:lnSpc>
                <a:spcPct val="200000"/>
              </a:lnSpc>
              <a:spcBef>
                <a:spcPct val="0"/>
              </a:spcBef>
              <a:buFontTx/>
              <a:buNone/>
            </a:pPr>
            <a:r>
              <a:rPr lang="sv-SE" altLang="sv-SE" sz="1800" b="1">
                <a:solidFill>
                  <a:srgbClr val="4F6228"/>
                </a:solidFill>
              </a:rPr>
              <a:t>Vad styr vår förening?</a:t>
            </a:r>
            <a:endParaRPr lang="sv-SE" altLang="sv-SE" sz="1800">
              <a:solidFill>
                <a:srgbClr val="4F6228"/>
              </a:solidFill>
            </a:endParaRPr>
          </a:p>
          <a:p>
            <a:pPr>
              <a:lnSpc>
                <a:spcPct val="200000"/>
              </a:lnSpc>
              <a:spcBef>
                <a:spcPct val="0"/>
              </a:spcBef>
              <a:buFontTx/>
              <a:buNone/>
            </a:pPr>
            <a:r>
              <a:rPr lang="sv-SE" altLang="sv-SE" sz="1800" b="1">
                <a:solidFill>
                  <a:srgbClr val="4F6228"/>
                </a:solidFill>
              </a:rPr>
              <a:t>Vad har en valberedningen för roll?</a:t>
            </a:r>
            <a:endParaRPr lang="sv-SE" altLang="sv-SE" sz="1800">
              <a:solidFill>
                <a:srgbClr val="4F6228"/>
              </a:solidFill>
            </a:endParaRPr>
          </a:p>
        </p:txBody>
      </p:sp>
      <p:sp>
        <p:nvSpPr>
          <p:cNvPr id="3" name="Platshållare för sidfot 2">
            <a:extLst>
              <a:ext uri="{FF2B5EF4-FFF2-40B4-BE49-F238E27FC236}">
                <a16:creationId xmlns:a16="http://schemas.microsoft.com/office/drawing/2014/main" id="{1F959760-1F91-DD32-D8AC-B1FBDADA8528}"/>
              </a:ext>
            </a:extLst>
          </p:cNvPr>
          <p:cNvSpPr>
            <a:spLocks noGrp="1"/>
          </p:cNvSpPr>
          <p:nvPr>
            <p:ph type="ftr" sz="quarter" idx="11"/>
          </p:nvPr>
        </p:nvSpPr>
        <p:spPr/>
        <p:txBody>
          <a:bodyPr/>
          <a:lstStyle/>
          <a:p>
            <a:pPr algn="l">
              <a:defRPr/>
            </a:pPr>
            <a:r>
              <a:rPr lang="sv-SE" dirty="0" err="1"/>
              <a:t>rfop.se</a:t>
            </a:r>
            <a:endParaRPr lang="sv-S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3A8E0F55-CA54-1DB5-948A-08F79F8BB41E}"/>
              </a:ext>
            </a:extLst>
          </p:cNvPr>
          <p:cNvPicPr>
            <a:picLocks noChangeAspect="1"/>
          </p:cNvPicPr>
          <p:nvPr/>
        </p:nvPicPr>
        <p:blipFill rotWithShape="1">
          <a:blip r:embed="rId3" cstate="screen">
            <a:alphaModFix amt="49000"/>
            <a:extLst>
              <a:ext uri="{28A0092B-C50C-407E-A947-70E740481C1C}">
                <a14:useLocalDpi xmlns:a14="http://schemas.microsoft.com/office/drawing/2010/main"/>
              </a:ext>
            </a:extLst>
          </a:blip>
          <a:srcRect/>
          <a:stretch/>
        </p:blipFill>
        <p:spPr>
          <a:xfrm>
            <a:off x="6839744" y="49962"/>
            <a:ext cx="2304256" cy="6829329"/>
          </a:xfrm>
          <a:prstGeom prst="rect">
            <a:avLst/>
          </a:prstGeom>
          <a:effectLst>
            <a:softEdge rad="127000"/>
          </a:effectLst>
        </p:spPr>
      </p:pic>
      <p:pic>
        <p:nvPicPr>
          <p:cNvPr id="19458" name="Bildobjekt 3">
            <a:extLst>
              <a:ext uri="{FF2B5EF4-FFF2-40B4-BE49-F238E27FC236}">
                <a16:creationId xmlns:a16="http://schemas.microsoft.com/office/drawing/2014/main" id="{91312F94-4126-50A4-874E-7C40B926CD15}"/>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3813" y="36513"/>
            <a:ext cx="1131887"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ruta 2">
            <a:extLst>
              <a:ext uri="{FF2B5EF4-FFF2-40B4-BE49-F238E27FC236}">
                <a16:creationId xmlns:a16="http://schemas.microsoft.com/office/drawing/2014/main" id="{42A8758C-A2D6-D3DE-E548-71B4F7BB036C}"/>
              </a:ext>
            </a:extLst>
          </p:cNvPr>
          <p:cNvSpPr txBox="1"/>
          <p:nvPr/>
        </p:nvSpPr>
        <p:spPr>
          <a:xfrm>
            <a:off x="431800" y="1030288"/>
            <a:ext cx="6408738" cy="5508625"/>
          </a:xfrm>
          <a:prstGeom prst="rect">
            <a:avLst/>
          </a:prstGeom>
          <a:noFill/>
        </p:spPr>
        <p:txBody>
          <a:bodyPr>
            <a:spAutoFit/>
          </a:bodyPr>
          <a:lstStyle/>
          <a:p>
            <a:pPr>
              <a:defRPr/>
            </a:pPr>
            <a:r>
              <a:rPr lang="sv-SE" sz="1600" dirty="0">
                <a:solidFill>
                  <a:schemeClr val="tx1">
                    <a:lumMod val="50000"/>
                    <a:lumOff val="50000"/>
                  </a:schemeClr>
                </a:solidFill>
                <a:latin typeface="+mn-lt"/>
                <a:ea typeface="ＭＳ Ｐゴシック" charset="-128"/>
              </a:rPr>
              <a:t>1964 bildades Rikssektionen för operationssjukvård och hade det året 175 medlemmar. Syftet med föreningen var att operationssjuksköterskor från hela landet skulle träffas för fortbildning och erfarenhetsutbyte.</a:t>
            </a:r>
          </a:p>
          <a:p>
            <a:pPr>
              <a:defRPr/>
            </a:pPr>
            <a:r>
              <a:rPr lang="sv-SE" sz="1600" dirty="0">
                <a:solidFill>
                  <a:schemeClr val="tx1">
                    <a:lumMod val="50000"/>
                    <a:lumOff val="50000"/>
                  </a:schemeClr>
                </a:solidFill>
                <a:latin typeface="+mn-lt"/>
                <a:ea typeface="ＭＳ Ｐゴシック" charset="-128"/>
              </a:rPr>
              <a:t> </a:t>
            </a:r>
          </a:p>
          <a:p>
            <a:pPr>
              <a:defRPr/>
            </a:pPr>
            <a:r>
              <a:rPr lang="sv-SE" sz="1600" dirty="0">
                <a:solidFill>
                  <a:schemeClr val="tx1">
                    <a:lumMod val="50000"/>
                    <a:lumOff val="50000"/>
                  </a:schemeClr>
                </a:solidFill>
                <a:latin typeface="+mn-lt"/>
                <a:ea typeface="ＭＳ Ｐゴシック" charset="-128"/>
              </a:rPr>
              <a:t>1986 gick Riksföreningen för operationsassistenter och Rikssektionen för operationssjukvård ihop och bildade Riksföreningen för operationssjukvård inom SHSTF. 1998 </a:t>
            </a:r>
            <a:r>
              <a:rPr lang="sv-SE" sz="1600" dirty="0">
                <a:solidFill>
                  <a:schemeClr val="tx1">
                    <a:lumMod val="50000"/>
                    <a:lumOff val="50000"/>
                  </a:schemeClr>
                </a:solidFill>
                <a:latin typeface="Arial" charset="0"/>
                <a:ea typeface="ＭＳ Ｐゴシック" charset="-128"/>
              </a:rPr>
              <a:t>blev föreningen fristående och namnet </a:t>
            </a:r>
            <a:r>
              <a:rPr lang="sv-SE" sz="1600" dirty="0">
                <a:solidFill>
                  <a:schemeClr val="tx1">
                    <a:lumMod val="50000"/>
                    <a:lumOff val="50000"/>
                  </a:schemeClr>
                </a:solidFill>
                <a:latin typeface="+mn-lt"/>
                <a:ea typeface="ＭＳ Ｐゴシック" charset="-128"/>
              </a:rPr>
              <a:t>ändrades till Riksföreningen för operationssjukvård. Idag är föreningen en sektion i Svensk Sjuksköterskeförening.</a:t>
            </a:r>
          </a:p>
          <a:p>
            <a:pPr>
              <a:defRPr/>
            </a:pPr>
            <a:r>
              <a:rPr lang="sv-SE" sz="1600" dirty="0">
                <a:solidFill>
                  <a:schemeClr val="tx1">
                    <a:lumMod val="50000"/>
                    <a:lumOff val="50000"/>
                  </a:schemeClr>
                </a:solidFill>
                <a:latin typeface="+mn-lt"/>
                <a:ea typeface="ＭＳ Ｐゴシック" charset="-128"/>
              </a:rPr>
              <a:t> </a:t>
            </a:r>
          </a:p>
          <a:p>
            <a:pPr>
              <a:defRPr/>
            </a:pPr>
            <a:r>
              <a:rPr lang="sv-SE" sz="1600" dirty="0">
                <a:solidFill>
                  <a:schemeClr val="tx1">
                    <a:lumMod val="50000"/>
                    <a:lumOff val="50000"/>
                  </a:schemeClr>
                </a:solidFill>
                <a:latin typeface="+mn-lt"/>
                <a:ea typeface="ＭＳ Ｐゴシック" charset="-128"/>
              </a:rPr>
              <a:t>Ända sedan starten har föreningen anordnat höstmöten, numera Höstkongresser i Stockholm. Medlemmarna ute i landet har arrangerat vårmöten fram till 2007 då operationssjuksköterskorna i Sundsvall bjöd in till det sista vårmötet. Sedan 2008 arrangeras Hygienforum  under v20 eller 21 i centrala Stockholm.</a:t>
            </a:r>
          </a:p>
          <a:p>
            <a:pPr>
              <a:defRPr/>
            </a:pPr>
            <a:r>
              <a:rPr lang="sv-SE" sz="1600" dirty="0">
                <a:solidFill>
                  <a:schemeClr val="tx1">
                    <a:lumMod val="50000"/>
                    <a:lumOff val="50000"/>
                  </a:schemeClr>
                </a:solidFill>
                <a:latin typeface="+mn-lt"/>
                <a:ea typeface="ＭＳ Ｐゴシック" charset="-128"/>
              </a:rPr>
              <a:t> </a:t>
            </a:r>
          </a:p>
          <a:p>
            <a:pPr>
              <a:defRPr/>
            </a:pPr>
            <a:r>
              <a:rPr lang="sv-SE" sz="1600" dirty="0">
                <a:solidFill>
                  <a:schemeClr val="tx1">
                    <a:lumMod val="50000"/>
                    <a:lumOff val="50000"/>
                  </a:schemeClr>
                </a:solidFill>
                <a:latin typeface="+mn-lt"/>
                <a:ea typeface="ＭＳ Ｐゴシック" charset="-128"/>
              </a:rPr>
              <a:t>I november 1989 kom det första numret av föreningens medlemstidning Uppdukat ut. Tidningen bestod av 32 sidor i A5 format. Det var tvåfärgat omslag och textsidorna var med svart färg. De första åren hade tidningen inget namn men efter en anonym namnförslagstävling vann förslaget Uppdukat.</a:t>
            </a:r>
          </a:p>
          <a:p>
            <a:pPr>
              <a:defRPr/>
            </a:pPr>
            <a:r>
              <a:rPr lang="sv-SE" sz="1600" dirty="0">
                <a:latin typeface="Arial" charset="0"/>
                <a:ea typeface="ＭＳ Ｐゴシック" charset="-128"/>
              </a:rPr>
              <a:t> </a:t>
            </a:r>
          </a:p>
        </p:txBody>
      </p:sp>
      <p:sp>
        <p:nvSpPr>
          <p:cNvPr id="4" name="Platshållare för sidfot 3">
            <a:extLst>
              <a:ext uri="{FF2B5EF4-FFF2-40B4-BE49-F238E27FC236}">
                <a16:creationId xmlns:a16="http://schemas.microsoft.com/office/drawing/2014/main" id="{44A85230-EBF7-3F49-39CE-4B57399808F1}"/>
              </a:ext>
            </a:extLst>
          </p:cNvPr>
          <p:cNvSpPr>
            <a:spLocks noGrp="1"/>
          </p:cNvSpPr>
          <p:nvPr>
            <p:ph type="ftr" sz="quarter" idx="11"/>
          </p:nvPr>
        </p:nvSpPr>
        <p:spPr/>
        <p:txBody>
          <a:bodyPr/>
          <a:lstStyle/>
          <a:p>
            <a:pPr algn="l">
              <a:defRPr/>
            </a:pPr>
            <a:r>
              <a:rPr lang="sv-SE" dirty="0" err="1"/>
              <a:t>rfop.se</a:t>
            </a:r>
            <a:endParaRPr lang="sv-SE" dirty="0"/>
          </a:p>
        </p:txBody>
      </p:sp>
      <p:sp>
        <p:nvSpPr>
          <p:cNvPr id="19461" name="textruta 4">
            <a:extLst>
              <a:ext uri="{FF2B5EF4-FFF2-40B4-BE49-F238E27FC236}">
                <a16:creationId xmlns:a16="http://schemas.microsoft.com/office/drawing/2014/main" id="{82CA559E-B705-B575-3116-AB002BA48E09}"/>
              </a:ext>
            </a:extLst>
          </p:cNvPr>
          <p:cNvSpPr txBox="1">
            <a:spLocks noChangeArrowheads="1"/>
          </p:cNvSpPr>
          <p:nvPr/>
        </p:nvSpPr>
        <p:spPr bwMode="auto">
          <a:xfrm>
            <a:off x="1258888" y="215900"/>
            <a:ext cx="50339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lang="sv-SE" altLang="sv-SE" b="1">
                <a:solidFill>
                  <a:srgbClr val="589342"/>
                </a:solidFill>
                <a:latin typeface="Calibri" panose="020F0502020204030204" pitchFamily="34" charset="0"/>
              </a:rPr>
              <a:t>Vad är Riksföreningen för operationssjukvård?</a:t>
            </a:r>
            <a:endParaRPr lang="sv-SE" altLang="sv-SE">
              <a:solidFill>
                <a:srgbClr val="589342"/>
              </a:solidFill>
              <a:latin typeface="Calibri" panose="020F0502020204030204" pitchFamily="34" charset="0"/>
            </a:endParaRPr>
          </a:p>
          <a:p>
            <a:endParaRPr lang="sv-SE" altLang="sv-S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F4790983-17D7-6095-432B-07E29098D0DE}"/>
              </a:ext>
            </a:extLst>
          </p:cNvPr>
          <p:cNvPicPr>
            <a:picLocks noChangeAspect="1"/>
          </p:cNvPicPr>
          <p:nvPr/>
        </p:nvPicPr>
        <p:blipFill rotWithShape="1">
          <a:blip r:embed="rId3" cstate="screen">
            <a:alphaModFix amt="49000"/>
            <a:extLst>
              <a:ext uri="{28A0092B-C50C-407E-A947-70E740481C1C}">
                <a14:useLocalDpi xmlns:a14="http://schemas.microsoft.com/office/drawing/2010/main"/>
              </a:ext>
            </a:extLst>
          </a:blip>
          <a:srcRect/>
          <a:stretch/>
        </p:blipFill>
        <p:spPr>
          <a:xfrm>
            <a:off x="6839744" y="49962"/>
            <a:ext cx="2304256" cy="6829329"/>
          </a:xfrm>
          <a:prstGeom prst="rect">
            <a:avLst/>
          </a:prstGeom>
          <a:effectLst>
            <a:softEdge rad="127000"/>
          </a:effectLst>
        </p:spPr>
      </p:pic>
      <p:pic>
        <p:nvPicPr>
          <p:cNvPr id="23554" name="Bildobjekt 3">
            <a:extLst>
              <a:ext uri="{FF2B5EF4-FFF2-40B4-BE49-F238E27FC236}">
                <a16:creationId xmlns:a16="http://schemas.microsoft.com/office/drawing/2014/main" id="{DB703915-C7B9-AA05-7922-75D501BC7CE9}"/>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3813" y="36513"/>
            <a:ext cx="1131887"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ruta 2">
            <a:extLst>
              <a:ext uri="{FF2B5EF4-FFF2-40B4-BE49-F238E27FC236}">
                <a16:creationId xmlns:a16="http://schemas.microsoft.com/office/drawing/2014/main" id="{F5E8E230-368D-6D71-8E57-03853FD7C923}"/>
              </a:ext>
            </a:extLst>
          </p:cNvPr>
          <p:cNvSpPr txBox="1"/>
          <p:nvPr/>
        </p:nvSpPr>
        <p:spPr>
          <a:xfrm>
            <a:off x="234950" y="1308100"/>
            <a:ext cx="6408738" cy="4556125"/>
          </a:xfrm>
          <a:prstGeom prst="rect">
            <a:avLst/>
          </a:prstGeom>
          <a:noFill/>
        </p:spPr>
        <p:txBody>
          <a:bodyPr>
            <a:spAutoFit/>
          </a:bodyPr>
          <a:lstStyle/>
          <a:p>
            <a:pPr>
              <a:defRPr/>
            </a:pPr>
            <a:r>
              <a:rPr lang="sv-SE" sz="1600" b="1" dirty="0">
                <a:solidFill>
                  <a:schemeClr val="tx1">
                    <a:lumMod val="50000"/>
                    <a:lumOff val="50000"/>
                  </a:schemeClr>
                </a:solidFill>
                <a:latin typeface="+mn-lt"/>
                <a:ea typeface="ＭＳ Ｐゴシック" charset="-128"/>
              </a:rPr>
              <a:t>§ 1. ÄNDAMÅL</a:t>
            </a:r>
          </a:p>
          <a:p>
            <a:pPr>
              <a:defRPr/>
            </a:pPr>
            <a:endParaRPr lang="sv-SE" sz="1600" dirty="0">
              <a:solidFill>
                <a:schemeClr val="tx1">
                  <a:lumMod val="50000"/>
                  <a:lumOff val="50000"/>
                </a:schemeClr>
              </a:solidFill>
              <a:latin typeface="+mn-lt"/>
              <a:ea typeface="ＭＳ Ｐゴシック" charset="-128"/>
            </a:endParaRPr>
          </a:p>
          <a:p>
            <a:pPr>
              <a:defRPr/>
            </a:pPr>
            <a:r>
              <a:rPr lang="sv-SE" sz="1600" b="1" dirty="0">
                <a:solidFill>
                  <a:schemeClr val="tx1">
                    <a:lumMod val="50000"/>
                    <a:lumOff val="50000"/>
                  </a:schemeClr>
                </a:solidFill>
                <a:latin typeface="+mn-lt"/>
                <a:ea typeface="ＭＳ Ｐゴシック" charset="-128"/>
              </a:rPr>
              <a:t>Mom. 1 Syfte</a:t>
            </a:r>
            <a:endParaRPr lang="sv-SE" sz="1600" dirty="0">
              <a:solidFill>
                <a:schemeClr val="tx1">
                  <a:lumMod val="50000"/>
                  <a:lumOff val="50000"/>
                </a:schemeClr>
              </a:solidFill>
              <a:latin typeface="+mn-lt"/>
              <a:ea typeface="ＭＳ Ｐゴシック" charset="-128"/>
            </a:endParaRPr>
          </a:p>
          <a:p>
            <a:pPr>
              <a:defRPr/>
            </a:pPr>
            <a:r>
              <a:rPr lang="sv-SE" sz="1600" dirty="0">
                <a:solidFill>
                  <a:schemeClr val="tx1">
                    <a:lumMod val="50000"/>
                    <a:lumOff val="50000"/>
                  </a:schemeClr>
                </a:solidFill>
                <a:latin typeface="+mn-lt"/>
                <a:ea typeface="ＭＳ Ｐゴシック" charset="-128"/>
              </a:rPr>
              <a:t>Riksföreningen för operationssjukvård är en professionell sammanslutning av legitimerade sjuksköterskor som är verksamma inom eller som har anknytning till den </a:t>
            </a:r>
            <a:r>
              <a:rPr lang="sv-SE" sz="1600" dirty="0" err="1">
                <a:solidFill>
                  <a:schemeClr val="tx1">
                    <a:lumMod val="50000"/>
                    <a:lumOff val="50000"/>
                  </a:schemeClr>
                </a:solidFill>
                <a:latin typeface="+mn-lt"/>
                <a:ea typeface="ＭＳ Ｐゴシック" charset="-128"/>
              </a:rPr>
              <a:t>perioperativa</a:t>
            </a:r>
            <a:r>
              <a:rPr lang="sv-SE" sz="1600" dirty="0">
                <a:solidFill>
                  <a:schemeClr val="tx1">
                    <a:lumMod val="50000"/>
                    <a:lumOff val="50000"/>
                  </a:schemeClr>
                </a:solidFill>
                <a:latin typeface="+mn-lt"/>
                <a:ea typeface="ＭＳ Ｐゴシック" charset="-128"/>
              </a:rPr>
              <a:t> omvårdnaden. </a:t>
            </a:r>
          </a:p>
          <a:p>
            <a:pPr>
              <a:defRPr/>
            </a:pPr>
            <a:r>
              <a:rPr lang="sv-SE" sz="1600" dirty="0">
                <a:solidFill>
                  <a:schemeClr val="tx1">
                    <a:lumMod val="50000"/>
                    <a:lumOff val="50000"/>
                  </a:schemeClr>
                </a:solidFill>
                <a:latin typeface="+mn-lt"/>
                <a:ea typeface="ＭＳ Ｐゴシック" charset="-128"/>
              </a:rPr>
              <a:t> </a:t>
            </a:r>
          </a:p>
          <a:p>
            <a:pPr>
              <a:defRPr/>
            </a:pPr>
            <a:r>
              <a:rPr lang="sv-SE" sz="1600" b="1" i="1" dirty="0">
                <a:solidFill>
                  <a:schemeClr val="tx1">
                    <a:lumMod val="50000"/>
                    <a:lumOff val="50000"/>
                  </a:schemeClr>
                </a:solidFill>
                <a:latin typeface="+mn-lt"/>
                <a:ea typeface="ＭＳ Ｐゴシック" charset="-128"/>
              </a:rPr>
              <a:t>Riksföreningens främsta uppgift är att bevaka och gagna medlemmarnas gemensamma intressen genom att:</a:t>
            </a:r>
            <a:endParaRPr lang="sv-SE" sz="1600" dirty="0">
              <a:solidFill>
                <a:schemeClr val="tx1">
                  <a:lumMod val="50000"/>
                  <a:lumOff val="50000"/>
                </a:schemeClr>
              </a:solidFill>
              <a:latin typeface="+mn-lt"/>
              <a:ea typeface="ＭＳ Ｐゴシック" charset="-128"/>
            </a:endParaRPr>
          </a:p>
          <a:p>
            <a:pPr marL="285750" indent="-285750">
              <a:buFont typeface="Wingdings" charset="2"/>
              <a:buChar char="ü"/>
              <a:defRPr/>
            </a:pPr>
            <a:r>
              <a:rPr lang="sv-SE" sz="1600" dirty="0">
                <a:solidFill>
                  <a:schemeClr val="tx1">
                    <a:lumMod val="50000"/>
                    <a:lumOff val="50000"/>
                  </a:schemeClr>
                </a:solidFill>
                <a:latin typeface="+mn-lt"/>
                <a:ea typeface="ＭＳ Ｐゴシック" charset="-128"/>
              </a:rPr>
              <a:t>Främja forskning och utveckling inom den </a:t>
            </a:r>
            <a:r>
              <a:rPr lang="sv-SE" sz="1600" dirty="0" err="1">
                <a:solidFill>
                  <a:schemeClr val="tx1">
                    <a:lumMod val="50000"/>
                    <a:lumOff val="50000"/>
                  </a:schemeClr>
                </a:solidFill>
                <a:latin typeface="+mn-lt"/>
                <a:ea typeface="ＭＳ Ｐゴシック" charset="-128"/>
              </a:rPr>
              <a:t>perioperativa</a:t>
            </a:r>
            <a:r>
              <a:rPr lang="sv-SE" sz="1600" dirty="0">
                <a:solidFill>
                  <a:schemeClr val="tx1">
                    <a:lumMod val="50000"/>
                    <a:lumOff val="50000"/>
                  </a:schemeClr>
                </a:solidFill>
                <a:latin typeface="+mn-lt"/>
                <a:ea typeface="ＭＳ Ｐゴシック" charset="-128"/>
              </a:rPr>
              <a:t> omvårdnadsvetenskapen</a:t>
            </a:r>
          </a:p>
          <a:p>
            <a:pPr marL="285750" indent="-285750">
              <a:buFont typeface="Wingdings" charset="2"/>
              <a:buChar char="ü"/>
              <a:defRPr/>
            </a:pPr>
            <a:r>
              <a:rPr lang="sv-SE" sz="1600" dirty="0">
                <a:solidFill>
                  <a:schemeClr val="tx1">
                    <a:lumMod val="50000"/>
                    <a:lumOff val="50000"/>
                  </a:schemeClr>
                </a:solidFill>
                <a:latin typeface="+mn-lt"/>
                <a:ea typeface="ＭＳ Ｐゴシック" charset="-128"/>
              </a:rPr>
              <a:t>Verka för att operationssjuksköterskeutbildningen ska vara nationellt jämförbar </a:t>
            </a:r>
          </a:p>
          <a:p>
            <a:pPr marL="285750" indent="-285750">
              <a:buFont typeface="Wingdings" charset="2"/>
              <a:buChar char="ü"/>
              <a:defRPr/>
            </a:pPr>
            <a:r>
              <a:rPr lang="sv-SE" sz="1600" dirty="0">
                <a:solidFill>
                  <a:schemeClr val="tx1">
                    <a:lumMod val="50000"/>
                    <a:lumOff val="50000"/>
                  </a:schemeClr>
                </a:solidFill>
                <a:latin typeface="+mn-lt"/>
                <a:ea typeface="ＭＳ Ｐゴシック" charset="-128"/>
              </a:rPr>
              <a:t>Bedriva utbildning för medlemmarna </a:t>
            </a:r>
          </a:p>
          <a:p>
            <a:pPr marL="285750" indent="-285750">
              <a:buFont typeface="Wingdings" charset="2"/>
              <a:buChar char="ü"/>
              <a:defRPr/>
            </a:pPr>
            <a:r>
              <a:rPr lang="sv-SE" sz="1600" dirty="0">
                <a:solidFill>
                  <a:schemeClr val="tx1">
                    <a:lumMod val="50000"/>
                    <a:lumOff val="50000"/>
                  </a:schemeClr>
                </a:solidFill>
                <a:latin typeface="+mn-lt"/>
                <a:ea typeface="ＭＳ Ｐゴシック" charset="-128"/>
              </a:rPr>
              <a:t>Stärka och utveckla ledarrollen inom den </a:t>
            </a:r>
            <a:r>
              <a:rPr lang="sv-SE" sz="1600" dirty="0" err="1">
                <a:solidFill>
                  <a:schemeClr val="tx1">
                    <a:lumMod val="50000"/>
                    <a:lumOff val="50000"/>
                  </a:schemeClr>
                </a:solidFill>
                <a:latin typeface="+mn-lt"/>
                <a:ea typeface="ＭＳ Ｐゴシック" charset="-128"/>
              </a:rPr>
              <a:t>perioperativa</a:t>
            </a:r>
            <a:r>
              <a:rPr lang="sv-SE" sz="1600" dirty="0">
                <a:solidFill>
                  <a:schemeClr val="tx1">
                    <a:lumMod val="50000"/>
                    <a:lumOff val="50000"/>
                  </a:schemeClr>
                </a:solidFill>
                <a:latin typeface="+mn-lt"/>
                <a:ea typeface="ＭＳ Ｐゴシック" charset="-128"/>
              </a:rPr>
              <a:t> omvårdnaden</a:t>
            </a:r>
          </a:p>
          <a:p>
            <a:pPr marL="285750" indent="-285750">
              <a:buFont typeface="Wingdings" charset="2"/>
              <a:buChar char="ü"/>
              <a:defRPr/>
            </a:pPr>
            <a:r>
              <a:rPr lang="sv-SE" sz="1600" dirty="0">
                <a:solidFill>
                  <a:schemeClr val="tx1">
                    <a:lumMod val="50000"/>
                    <a:lumOff val="50000"/>
                  </a:schemeClr>
                </a:solidFill>
                <a:latin typeface="+mn-lt"/>
                <a:ea typeface="ＭＳ Ｐゴシック" charset="-128"/>
              </a:rPr>
              <a:t>Nationellt och internationellt främja riksföreningens samarbete och inflytande med andra sammanslutningar</a:t>
            </a:r>
          </a:p>
          <a:p>
            <a:pPr>
              <a:defRPr/>
            </a:pPr>
            <a:endParaRPr lang="sv-SE" dirty="0">
              <a:latin typeface="Arial" charset="0"/>
              <a:ea typeface="ＭＳ Ｐゴシック" charset="-128"/>
            </a:endParaRPr>
          </a:p>
        </p:txBody>
      </p:sp>
      <p:sp>
        <p:nvSpPr>
          <p:cNvPr id="4" name="Platshållare för sidfot 3">
            <a:extLst>
              <a:ext uri="{FF2B5EF4-FFF2-40B4-BE49-F238E27FC236}">
                <a16:creationId xmlns:a16="http://schemas.microsoft.com/office/drawing/2014/main" id="{BC2D8A89-99D2-0BBD-D892-C4AD93E5A250}"/>
              </a:ext>
            </a:extLst>
          </p:cNvPr>
          <p:cNvSpPr>
            <a:spLocks noGrp="1"/>
          </p:cNvSpPr>
          <p:nvPr>
            <p:ph type="ftr" sz="quarter" idx="11"/>
          </p:nvPr>
        </p:nvSpPr>
        <p:spPr/>
        <p:txBody>
          <a:bodyPr/>
          <a:lstStyle/>
          <a:p>
            <a:pPr algn="l">
              <a:defRPr/>
            </a:pPr>
            <a:r>
              <a:rPr lang="sv-SE" dirty="0" err="1"/>
              <a:t>rfop.se</a:t>
            </a:r>
            <a:endParaRPr lang="sv-SE" dirty="0"/>
          </a:p>
        </p:txBody>
      </p:sp>
      <p:sp>
        <p:nvSpPr>
          <p:cNvPr id="23557" name="textruta 4">
            <a:extLst>
              <a:ext uri="{FF2B5EF4-FFF2-40B4-BE49-F238E27FC236}">
                <a16:creationId xmlns:a16="http://schemas.microsoft.com/office/drawing/2014/main" id="{6BF36839-33BD-5976-9D5F-2A905E3E5B80}"/>
              </a:ext>
            </a:extLst>
          </p:cNvPr>
          <p:cNvSpPr txBox="1">
            <a:spLocks noChangeArrowheads="1"/>
          </p:cNvSpPr>
          <p:nvPr/>
        </p:nvSpPr>
        <p:spPr bwMode="auto">
          <a:xfrm>
            <a:off x="1908175" y="255588"/>
            <a:ext cx="45878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sv-SE" altLang="sv-SE" b="1">
                <a:solidFill>
                  <a:srgbClr val="589342"/>
                </a:solidFill>
                <a:latin typeface="Calibri" panose="020F0502020204030204" pitchFamily="34" charset="0"/>
              </a:rPr>
              <a:t>Vad är Riksföreningen för operationssjukvård?</a:t>
            </a:r>
            <a:endParaRPr lang="sv-SE" altLang="sv-SE">
              <a:solidFill>
                <a:srgbClr val="589342"/>
              </a:solidFill>
              <a:latin typeface="Calibri" panose="020F0502020204030204" pitchFamily="34" charset="0"/>
            </a:endParaRPr>
          </a:p>
          <a:p>
            <a:endParaRPr lang="sv-SE" altLang="sv-S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31CE0F95-84EC-739A-0C6C-4EEC0FF50B08}"/>
              </a:ext>
            </a:extLst>
          </p:cNvPr>
          <p:cNvPicPr>
            <a:picLocks noChangeAspect="1"/>
          </p:cNvPicPr>
          <p:nvPr/>
        </p:nvPicPr>
        <p:blipFill rotWithShape="1">
          <a:blip r:embed="rId3" cstate="screen">
            <a:alphaModFix amt="49000"/>
            <a:extLst>
              <a:ext uri="{28A0092B-C50C-407E-A947-70E740481C1C}">
                <a14:useLocalDpi xmlns:a14="http://schemas.microsoft.com/office/drawing/2010/main"/>
              </a:ext>
            </a:extLst>
          </a:blip>
          <a:srcRect/>
          <a:stretch/>
        </p:blipFill>
        <p:spPr>
          <a:xfrm>
            <a:off x="6839744" y="49962"/>
            <a:ext cx="2304256" cy="6829329"/>
          </a:xfrm>
          <a:prstGeom prst="rect">
            <a:avLst/>
          </a:prstGeom>
          <a:effectLst>
            <a:softEdge rad="127000"/>
          </a:effectLst>
        </p:spPr>
      </p:pic>
      <p:pic>
        <p:nvPicPr>
          <p:cNvPr id="25602" name="Bildobjekt 3">
            <a:extLst>
              <a:ext uri="{FF2B5EF4-FFF2-40B4-BE49-F238E27FC236}">
                <a16:creationId xmlns:a16="http://schemas.microsoft.com/office/drawing/2014/main" id="{4122E8F2-474D-3F71-D528-8579747FE7C1}"/>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3813" y="36513"/>
            <a:ext cx="1131887"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ruta 2">
            <a:extLst>
              <a:ext uri="{FF2B5EF4-FFF2-40B4-BE49-F238E27FC236}">
                <a16:creationId xmlns:a16="http://schemas.microsoft.com/office/drawing/2014/main" id="{13DFFBD9-2BA1-793A-48A0-C7E90BFBC2DE}"/>
              </a:ext>
            </a:extLst>
          </p:cNvPr>
          <p:cNvSpPr txBox="1"/>
          <p:nvPr/>
        </p:nvSpPr>
        <p:spPr>
          <a:xfrm>
            <a:off x="250825" y="1325563"/>
            <a:ext cx="6408738" cy="4524375"/>
          </a:xfrm>
          <a:prstGeom prst="rect">
            <a:avLst/>
          </a:prstGeom>
          <a:noFill/>
        </p:spPr>
        <p:txBody>
          <a:bodyPr>
            <a:spAutoFit/>
          </a:bodyPr>
          <a:lstStyle/>
          <a:p>
            <a:pPr>
              <a:defRPr/>
            </a:pPr>
            <a:r>
              <a:rPr lang="sv-SE" sz="1600" b="1" dirty="0">
                <a:solidFill>
                  <a:schemeClr val="tx1">
                    <a:lumMod val="50000"/>
                    <a:lumOff val="50000"/>
                  </a:schemeClr>
                </a:solidFill>
                <a:latin typeface="+mn-lt"/>
                <a:ea typeface="ＭＳ Ｐゴシック" charset="-128"/>
              </a:rPr>
              <a:t>Distriktssamordnare</a:t>
            </a:r>
            <a:endParaRPr lang="sv-SE" sz="1600" dirty="0">
              <a:solidFill>
                <a:schemeClr val="tx1">
                  <a:lumMod val="50000"/>
                  <a:lumOff val="50000"/>
                </a:schemeClr>
              </a:solidFill>
              <a:latin typeface="+mn-lt"/>
              <a:ea typeface="ＭＳ Ｐゴシック" charset="-128"/>
            </a:endParaRPr>
          </a:p>
          <a:p>
            <a:pPr>
              <a:defRPr/>
            </a:pPr>
            <a:r>
              <a:rPr lang="sv-SE" sz="1600" dirty="0">
                <a:solidFill>
                  <a:schemeClr val="tx1">
                    <a:lumMod val="50000"/>
                    <a:lumOff val="50000"/>
                  </a:schemeClr>
                </a:solidFill>
                <a:latin typeface="+mn-lt"/>
                <a:ea typeface="ＭＳ Ｐゴシック" charset="-128"/>
              </a:rPr>
              <a:t>Riksföreningen för operationssjukvård är indelad i distrikt med valda distriktssamordnare. </a:t>
            </a:r>
          </a:p>
          <a:p>
            <a:pPr>
              <a:defRPr/>
            </a:pPr>
            <a:endParaRPr lang="sv-SE" sz="1600" dirty="0">
              <a:solidFill>
                <a:schemeClr val="tx1">
                  <a:lumMod val="50000"/>
                  <a:lumOff val="50000"/>
                </a:schemeClr>
              </a:solidFill>
              <a:latin typeface="+mn-lt"/>
              <a:ea typeface="ＭＳ Ｐゴシック" charset="-128"/>
            </a:endParaRPr>
          </a:p>
          <a:p>
            <a:pPr>
              <a:defRPr/>
            </a:pPr>
            <a:r>
              <a:rPr lang="sv-SE" sz="1600" dirty="0">
                <a:solidFill>
                  <a:schemeClr val="tx1">
                    <a:lumMod val="50000"/>
                    <a:lumOff val="50000"/>
                  </a:schemeClr>
                </a:solidFill>
                <a:latin typeface="+mn-lt"/>
                <a:ea typeface="ＭＳ Ｐゴシック" charset="-128"/>
              </a:rPr>
              <a:t>Distriktssamordnarna har en av föreningens viktigaste funktioner eftersom de befinner sig närmast medlemmarna. De har som sin främsta uppgift att vara kontaktlänk mellan styrelse och medlemmar och vice versa och att i samverkan med medlemmar utveckla den </a:t>
            </a:r>
            <a:r>
              <a:rPr lang="sv-SE" sz="1600" dirty="0" err="1">
                <a:solidFill>
                  <a:schemeClr val="tx1">
                    <a:lumMod val="50000"/>
                    <a:lumOff val="50000"/>
                  </a:schemeClr>
                </a:solidFill>
                <a:latin typeface="+mn-lt"/>
                <a:ea typeface="ＭＳ Ｐゴシック" charset="-128"/>
              </a:rPr>
              <a:t>perioperativa</a:t>
            </a:r>
            <a:r>
              <a:rPr lang="sv-SE" sz="1600" dirty="0">
                <a:solidFill>
                  <a:schemeClr val="tx1">
                    <a:lumMod val="50000"/>
                    <a:lumOff val="50000"/>
                  </a:schemeClr>
                </a:solidFill>
                <a:latin typeface="+mn-lt"/>
                <a:ea typeface="ＭＳ Ｐゴシック" charset="-128"/>
              </a:rPr>
              <a:t> omvårdnaden.</a:t>
            </a:r>
          </a:p>
          <a:p>
            <a:pPr>
              <a:defRPr/>
            </a:pPr>
            <a:r>
              <a:rPr lang="sv-SE" sz="1600" dirty="0">
                <a:solidFill>
                  <a:schemeClr val="tx1">
                    <a:lumMod val="50000"/>
                    <a:lumOff val="50000"/>
                  </a:schemeClr>
                </a:solidFill>
                <a:latin typeface="+mn-lt"/>
                <a:ea typeface="ＭＳ Ｐゴシック" charset="-128"/>
              </a:rPr>
              <a:t> </a:t>
            </a:r>
          </a:p>
          <a:p>
            <a:pPr>
              <a:defRPr/>
            </a:pPr>
            <a:r>
              <a:rPr lang="sv-SE" sz="1600" dirty="0">
                <a:solidFill>
                  <a:schemeClr val="tx1">
                    <a:lumMod val="50000"/>
                    <a:lumOff val="50000"/>
                  </a:schemeClr>
                </a:solidFill>
                <a:latin typeface="+mn-lt"/>
                <a:ea typeface="ＭＳ Ｐゴシック" charset="-128"/>
              </a:rPr>
              <a:t>Det är viktigt att distriktssamordnare omger sig med ett nätverk av kontaktpersoner från de olika operationsavdelningarna på sjukhusen runt om i sitt distrikt. Detta för att kunna initiera till och fånga upp aktuella diskussioner, profilera operationssjuksköterskan och skapa nätverk.</a:t>
            </a:r>
          </a:p>
          <a:p>
            <a:pPr>
              <a:defRPr/>
            </a:pPr>
            <a:r>
              <a:rPr lang="sv-SE" sz="1600" dirty="0">
                <a:solidFill>
                  <a:schemeClr val="tx1">
                    <a:lumMod val="50000"/>
                    <a:lumOff val="50000"/>
                  </a:schemeClr>
                </a:solidFill>
                <a:latin typeface="+mn-lt"/>
                <a:ea typeface="ＭＳ Ｐゴシック" charset="-128"/>
              </a:rPr>
              <a:t> </a:t>
            </a:r>
          </a:p>
          <a:p>
            <a:pPr>
              <a:defRPr/>
            </a:pPr>
            <a:r>
              <a:rPr lang="sv-SE" sz="1600" b="1" dirty="0">
                <a:solidFill>
                  <a:schemeClr val="tx1">
                    <a:lumMod val="50000"/>
                    <a:lumOff val="50000"/>
                  </a:schemeClr>
                </a:solidFill>
                <a:latin typeface="+mn-lt"/>
                <a:ea typeface="ＭＳ Ｐゴシック" charset="-128"/>
              </a:rPr>
              <a:t>Nätverksmöte</a:t>
            </a:r>
            <a:endParaRPr lang="sv-SE" sz="1600" dirty="0">
              <a:solidFill>
                <a:schemeClr val="tx1">
                  <a:lumMod val="50000"/>
                  <a:lumOff val="50000"/>
                </a:schemeClr>
              </a:solidFill>
              <a:latin typeface="+mn-lt"/>
              <a:ea typeface="ＭＳ Ｐゴシック" charset="-128"/>
            </a:endParaRPr>
          </a:p>
          <a:p>
            <a:pPr>
              <a:defRPr/>
            </a:pPr>
            <a:r>
              <a:rPr lang="sv-SE" sz="1600" dirty="0">
                <a:solidFill>
                  <a:schemeClr val="tx1">
                    <a:lumMod val="50000"/>
                    <a:lumOff val="50000"/>
                  </a:schemeClr>
                </a:solidFill>
                <a:latin typeface="+mn-lt"/>
                <a:ea typeface="ＭＳ Ｐゴシック" charset="-128"/>
              </a:rPr>
              <a:t>Riksföreningens medlemmar ska varje år bjudas in av distriktssamordnare till ett nätverksmöte för medlemmar.</a:t>
            </a:r>
          </a:p>
          <a:p>
            <a:pPr>
              <a:defRPr/>
            </a:pPr>
            <a:r>
              <a:rPr lang="sv-SE" sz="1600" b="1" dirty="0">
                <a:latin typeface="Arial" charset="0"/>
                <a:ea typeface="ＭＳ Ｐゴシック" charset="-128"/>
              </a:rPr>
              <a:t> </a:t>
            </a:r>
            <a:endParaRPr lang="sv-SE" sz="1600" dirty="0">
              <a:latin typeface="Arial" charset="0"/>
              <a:ea typeface="ＭＳ Ｐゴシック" charset="-128"/>
            </a:endParaRPr>
          </a:p>
        </p:txBody>
      </p:sp>
      <p:sp>
        <p:nvSpPr>
          <p:cNvPr id="4" name="Platshållare för sidfot 3">
            <a:extLst>
              <a:ext uri="{FF2B5EF4-FFF2-40B4-BE49-F238E27FC236}">
                <a16:creationId xmlns:a16="http://schemas.microsoft.com/office/drawing/2014/main" id="{002996A4-D6B0-1A18-2C35-B0F90B6C6730}"/>
              </a:ext>
            </a:extLst>
          </p:cNvPr>
          <p:cNvSpPr>
            <a:spLocks noGrp="1"/>
          </p:cNvSpPr>
          <p:nvPr>
            <p:ph type="ftr" sz="quarter" idx="11"/>
          </p:nvPr>
        </p:nvSpPr>
        <p:spPr/>
        <p:txBody>
          <a:bodyPr/>
          <a:lstStyle/>
          <a:p>
            <a:pPr algn="l">
              <a:defRPr/>
            </a:pPr>
            <a:r>
              <a:rPr lang="sv-SE" dirty="0" err="1"/>
              <a:t>rfop.se</a:t>
            </a:r>
            <a:endParaRPr lang="sv-SE" dirty="0"/>
          </a:p>
        </p:txBody>
      </p:sp>
      <p:sp>
        <p:nvSpPr>
          <p:cNvPr id="5" name="textruta 4">
            <a:extLst>
              <a:ext uri="{FF2B5EF4-FFF2-40B4-BE49-F238E27FC236}">
                <a16:creationId xmlns:a16="http://schemas.microsoft.com/office/drawing/2014/main" id="{5ACD1E9F-2512-8DD1-8B2E-5D281502F709}"/>
              </a:ext>
            </a:extLst>
          </p:cNvPr>
          <p:cNvSpPr txBox="1"/>
          <p:nvPr/>
        </p:nvSpPr>
        <p:spPr>
          <a:xfrm>
            <a:off x="1155700" y="531813"/>
            <a:ext cx="5503863" cy="369887"/>
          </a:xfrm>
          <a:prstGeom prst="rect">
            <a:avLst/>
          </a:prstGeom>
          <a:noFill/>
        </p:spPr>
        <p:txBody>
          <a:bodyPr>
            <a:spAutoFit/>
          </a:bodyPr>
          <a:lstStyle/>
          <a:p>
            <a:pPr algn="ctr">
              <a:defRPr/>
            </a:pPr>
            <a:r>
              <a:rPr lang="sv-SE" b="1" dirty="0">
                <a:solidFill>
                  <a:srgbClr val="589342"/>
                </a:solidFill>
                <a:latin typeface="+mn-lt"/>
                <a:ea typeface="ＭＳ Ｐゴシック" charset="-128"/>
              </a:rPr>
              <a:t>Vår verksamhet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B3CABE41-ED2E-E28E-3BA3-30112A449D75}"/>
              </a:ext>
            </a:extLst>
          </p:cNvPr>
          <p:cNvPicPr>
            <a:picLocks noChangeAspect="1"/>
          </p:cNvPicPr>
          <p:nvPr/>
        </p:nvPicPr>
        <p:blipFill rotWithShape="1">
          <a:blip r:embed="rId3" cstate="screen">
            <a:alphaModFix amt="49000"/>
            <a:extLst>
              <a:ext uri="{28A0092B-C50C-407E-A947-70E740481C1C}">
                <a14:useLocalDpi xmlns:a14="http://schemas.microsoft.com/office/drawing/2010/main"/>
              </a:ext>
            </a:extLst>
          </a:blip>
          <a:srcRect/>
          <a:stretch/>
        </p:blipFill>
        <p:spPr>
          <a:xfrm>
            <a:off x="6839744" y="49962"/>
            <a:ext cx="2304256" cy="6829329"/>
          </a:xfrm>
          <a:prstGeom prst="rect">
            <a:avLst/>
          </a:prstGeom>
          <a:effectLst>
            <a:softEdge rad="127000"/>
          </a:effectLst>
        </p:spPr>
      </p:pic>
      <p:pic>
        <p:nvPicPr>
          <p:cNvPr id="27650" name="Bildobjekt 3">
            <a:extLst>
              <a:ext uri="{FF2B5EF4-FFF2-40B4-BE49-F238E27FC236}">
                <a16:creationId xmlns:a16="http://schemas.microsoft.com/office/drawing/2014/main" id="{42CCF804-7F43-F848-73B4-4142FB49F670}"/>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3813" y="36513"/>
            <a:ext cx="1131887"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ruta 2">
            <a:extLst>
              <a:ext uri="{FF2B5EF4-FFF2-40B4-BE49-F238E27FC236}">
                <a16:creationId xmlns:a16="http://schemas.microsoft.com/office/drawing/2014/main" id="{1B2C9588-7860-3F8E-92D8-A425E727F117}"/>
              </a:ext>
            </a:extLst>
          </p:cNvPr>
          <p:cNvSpPr txBox="1"/>
          <p:nvPr/>
        </p:nvSpPr>
        <p:spPr>
          <a:xfrm>
            <a:off x="250825" y="1325563"/>
            <a:ext cx="6408738" cy="4770537"/>
          </a:xfrm>
          <a:prstGeom prst="rect">
            <a:avLst/>
          </a:prstGeom>
          <a:noFill/>
        </p:spPr>
        <p:txBody>
          <a:bodyPr>
            <a:spAutoFit/>
          </a:bodyPr>
          <a:lstStyle/>
          <a:p>
            <a:pPr>
              <a:defRPr/>
            </a:pPr>
            <a:r>
              <a:rPr lang="sv-SE" sz="1600" b="1" dirty="0">
                <a:solidFill>
                  <a:schemeClr val="tx1">
                    <a:lumMod val="50000"/>
                    <a:lumOff val="50000"/>
                  </a:schemeClr>
                </a:solidFill>
                <a:latin typeface="+mn-lt"/>
                <a:ea typeface="ＭＳ Ｐゴシック" charset="-128"/>
              </a:rPr>
              <a:t> </a:t>
            </a:r>
            <a:r>
              <a:rPr lang="sv-SE" sz="1600" b="1" i="1" dirty="0">
                <a:solidFill>
                  <a:schemeClr val="tx1">
                    <a:lumMod val="50000"/>
                    <a:lumOff val="50000"/>
                  </a:schemeClr>
                </a:solidFill>
                <a:latin typeface="+mn-lt"/>
                <a:ea typeface="ＭＳ Ｐゴシック" charset="-128"/>
              </a:rPr>
              <a:t>Kvalitetsråd </a:t>
            </a:r>
            <a:endParaRPr lang="sv-SE" sz="1600" dirty="0">
              <a:solidFill>
                <a:schemeClr val="tx1">
                  <a:lumMod val="50000"/>
                  <a:lumOff val="50000"/>
                </a:schemeClr>
              </a:solidFill>
              <a:latin typeface="+mn-lt"/>
              <a:ea typeface="ＭＳ Ｐゴシック" charset="-128"/>
            </a:endParaRPr>
          </a:p>
          <a:p>
            <a:pPr>
              <a:defRPr/>
            </a:pPr>
            <a:r>
              <a:rPr lang="sv-SE" sz="1600" dirty="0">
                <a:solidFill>
                  <a:schemeClr val="tx1">
                    <a:lumMod val="50000"/>
                    <a:lumOff val="50000"/>
                  </a:schemeClr>
                </a:solidFill>
                <a:latin typeface="+mn-lt"/>
                <a:ea typeface="ＭＳ Ｐゴシック" charset="-128"/>
              </a:rPr>
              <a:t>Kvalitetsrådet arbetar bl.a. med att ta fram standards och rutiner i ”Riksföreningen anser och rekommenderar”. </a:t>
            </a:r>
          </a:p>
          <a:p>
            <a:pPr>
              <a:defRPr/>
            </a:pPr>
            <a:r>
              <a:rPr lang="sv-SE" sz="1600" b="1" dirty="0">
                <a:solidFill>
                  <a:schemeClr val="tx1">
                    <a:lumMod val="50000"/>
                    <a:lumOff val="50000"/>
                  </a:schemeClr>
                </a:solidFill>
                <a:latin typeface="+mn-lt"/>
                <a:ea typeface="ＭＳ Ｐゴシック" charset="-128"/>
              </a:rPr>
              <a:t> </a:t>
            </a:r>
          </a:p>
          <a:p>
            <a:pPr>
              <a:defRPr/>
            </a:pPr>
            <a:r>
              <a:rPr lang="sv-SE" sz="1600" dirty="0">
                <a:solidFill>
                  <a:schemeClr val="tx1">
                    <a:lumMod val="50000"/>
                    <a:lumOff val="50000"/>
                  </a:schemeClr>
                </a:solidFill>
                <a:latin typeface="+mn-lt"/>
                <a:ea typeface="ＭＳ Ｐゴシック" charset="-128"/>
              </a:rPr>
              <a:t>Kvalitetsrådet har på uppdrag författat kompetensbeskrivning för specialistsjuksköterska inom operationssjukvård. Syftet med kompetensbeskrivningen är att beskriva operationssjuksköterskans yrkesroll och professionella kompetens i det </a:t>
            </a:r>
            <a:r>
              <a:rPr lang="sv-SE" sz="1600" dirty="0" err="1">
                <a:solidFill>
                  <a:schemeClr val="tx1">
                    <a:lumMod val="50000"/>
                    <a:lumOff val="50000"/>
                  </a:schemeClr>
                </a:solidFill>
                <a:latin typeface="+mn-lt"/>
                <a:ea typeface="ＭＳ Ｐゴシック" charset="-128"/>
              </a:rPr>
              <a:t>perioperativa</a:t>
            </a:r>
            <a:r>
              <a:rPr lang="sv-SE" sz="1600" dirty="0">
                <a:solidFill>
                  <a:schemeClr val="tx1">
                    <a:lumMod val="50000"/>
                    <a:lumOff val="50000"/>
                  </a:schemeClr>
                </a:solidFill>
                <a:latin typeface="+mn-lt"/>
                <a:ea typeface="ＭＳ Ｐゴシック" charset="-128"/>
              </a:rPr>
              <a:t> omvårdnadsarbetet. </a:t>
            </a:r>
          </a:p>
          <a:p>
            <a:pPr>
              <a:defRPr/>
            </a:pPr>
            <a:r>
              <a:rPr lang="sv-SE" sz="1600" dirty="0">
                <a:solidFill>
                  <a:schemeClr val="tx1">
                    <a:lumMod val="50000"/>
                    <a:lumOff val="50000"/>
                  </a:schemeClr>
                </a:solidFill>
                <a:latin typeface="+mn-lt"/>
                <a:ea typeface="ＭＳ Ｐゴシック" charset="-128"/>
              </a:rPr>
              <a:t> </a:t>
            </a:r>
          </a:p>
          <a:p>
            <a:pPr>
              <a:defRPr/>
            </a:pPr>
            <a:r>
              <a:rPr lang="sv-SE" sz="1600" b="1" i="1" dirty="0">
                <a:solidFill>
                  <a:schemeClr val="tx1">
                    <a:lumMod val="50000"/>
                    <a:lumOff val="50000"/>
                  </a:schemeClr>
                </a:solidFill>
                <a:latin typeface="+mn-lt"/>
                <a:ea typeface="ＭＳ Ｐゴシック" charset="-128"/>
              </a:rPr>
              <a:t>Vetenskapligt råd</a:t>
            </a:r>
            <a:endParaRPr lang="sv-SE" sz="1600" dirty="0">
              <a:solidFill>
                <a:schemeClr val="tx1">
                  <a:lumMod val="50000"/>
                  <a:lumOff val="50000"/>
                </a:schemeClr>
              </a:solidFill>
              <a:latin typeface="+mn-lt"/>
              <a:ea typeface="ＭＳ Ｐゴシック" charset="-128"/>
            </a:endParaRPr>
          </a:p>
          <a:p>
            <a:pPr>
              <a:defRPr/>
            </a:pPr>
            <a:r>
              <a:rPr lang="sv-SE" sz="1600" dirty="0">
                <a:solidFill>
                  <a:schemeClr val="tx1">
                    <a:lumMod val="50000"/>
                    <a:lumOff val="50000"/>
                  </a:schemeClr>
                </a:solidFill>
                <a:latin typeface="+mn-lt"/>
                <a:ea typeface="ＭＳ Ｐゴシック" charset="-128"/>
              </a:rPr>
              <a:t>Det vetenskapliga rådet nybildades under 2013. Rådet har till uppgift att inspirera Riksföreningen för operationssjukvårds medlemmar att bli forskningskonsumenter och är föreningens rådgivare inom FOU. </a:t>
            </a:r>
          </a:p>
          <a:p>
            <a:pPr>
              <a:defRPr/>
            </a:pPr>
            <a:endParaRPr lang="sv-SE" sz="1600" dirty="0">
              <a:solidFill>
                <a:schemeClr val="tx1">
                  <a:lumMod val="50000"/>
                  <a:lumOff val="50000"/>
                </a:schemeClr>
              </a:solidFill>
              <a:latin typeface="+mn-lt"/>
              <a:ea typeface="ＭＳ Ｐゴシック" charset="-128"/>
            </a:endParaRPr>
          </a:p>
          <a:p>
            <a:pPr>
              <a:defRPr/>
            </a:pPr>
            <a:r>
              <a:rPr lang="sv-SE" sz="1600" b="1" i="1" dirty="0">
                <a:solidFill>
                  <a:schemeClr val="tx1">
                    <a:lumMod val="50000"/>
                    <a:lumOff val="50000"/>
                  </a:schemeClr>
                </a:solidFill>
                <a:latin typeface="+mn-lt"/>
                <a:ea typeface="ＭＳ Ｐゴシック" charset="-128"/>
              </a:rPr>
              <a:t>Chefsråd  </a:t>
            </a:r>
          </a:p>
          <a:p>
            <a:pPr>
              <a:defRPr/>
            </a:pPr>
            <a:r>
              <a:rPr lang="sv-SE" sz="1600" dirty="0">
                <a:solidFill>
                  <a:schemeClr val="tx1">
                    <a:lumMod val="50000"/>
                    <a:lumOff val="50000"/>
                  </a:schemeClr>
                </a:solidFill>
                <a:latin typeface="+mn-lt"/>
                <a:ea typeface="ＭＳ Ｐゴシック" charset="-128"/>
              </a:rPr>
              <a:t>Chefsråd, har till uppgift är att vara experter och rådgivande till styrelsen i chef- och ledningsfrågor.</a:t>
            </a:r>
          </a:p>
          <a:p>
            <a:pPr>
              <a:defRPr/>
            </a:pPr>
            <a:r>
              <a:rPr lang="sv-SE" sz="1600" dirty="0">
                <a:latin typeface="Arial" charset="0"/>
                <a:ea typeface="ＭＳ Ｐゴシック" charset="-128"/>
              </a:rPr>
              <a:t> </a:t>
            </a:r>
          </a:p>
        </p:txBody>
      </p:sp>
      <p:sp>
        <p:nvSpPr>
          <p:cNvPr id="4" name="Platshållare för sidfot 3">
            <a:extLst>
              <a:ext uri="{FF2B5EF4-FFF2-40B4-BE49-F238E27FC236}">
                <a16:creationId xmlns:a16="http://schemas.microsoft.com/office/drawing/2014/main" id="{553305F7-5990-5641-F1CF-E1B161915E09}"/>
              </a:ext>
            </a:extLst>
          </p:cNvPr>
          <p:cNvSpPr>
            <a:spLocks noGrp="1"/>
          </p:cNvSpPr>
          <p:nvPr>
            <p:ph type="ftr" sz="quarter" idx="11"/>
          </p:nvPr>
        </p:nvSpPr>
        <p:spPr/>
        <p:txBody>
          <a:bodyPr/>
          <a:lstStyle/>
          <a:p>
            <a:pPr algn="l">
              <a:defRPr/>
            </a:pPr>
            <a:r>
              <a:rPr lang="sv-SE" dirty="0" err="1"/>
              <a:t>rfop.se</a:t>
            </a:r>
            <a:endParaRPr lang="sv-S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0F079935-B7C3-BAAA-BDA8-424EB7F4556C}"/>
              </a:ext>
            </a:extLst>
          </p:cNvPr>
          <p:cNvPicPr>
            <a:picLocks noChangeAspect="1"/>
          </p:cNvPicPr>
          <p:nvPr/>
        </p:nvPicPr>
        <p:blipFill rotWithShape="1">
          <a:blip r:embed="rId3" cstate="screen">
            <a:alphaModFix amt="49000"/>
            <a:extLst>
              <a:ext uri="{28A0092B-C50C-407E-A947-70E740481C1C}">
                <a14:useLocalDpi xmlns:a14="http://schemas.microsoft.com/office/drawing/2010/main"/>
              </a:ext>
            </a:extLst>
          </a:blip>
          <a:srcRect/>
          <a:stretch/>
        </p:blipFill>
        <p:spPr>
          <a:xfrm>
            <a:off x="6839744" y="49962"/>
            <a:ext cx="2304256" cy="6829329"/>
          </a:xfrm>
          <a:prstGeom prst="rect">
            <a:avLst/>
          </a:prstGeom>
          <a:effectLst>
            <a:softEdge rad="127000"/>
          </a:effectLst>
        </p:spPr>
      </p:pic>
      <p:pic>
        <p:nvPicPr>
          <p:cNvPr id="29698" name="Bildobjekt 3">
            <a:extLst>
              <a:ext uri="{FF2B5EF4-FFF2-40B4-BE49-F238E27FC236}">
                <a16:creationId xmlns:a16="http://schemas.microsoft.com/office/drawing/2014/main" id="{3E1AE662-A813-9E6D-729B-8A46C6088563}"/>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3813" y="36513"/>
            <a:ext cx="1131887"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ruta 2">
            <a:extLst>
              <a:ext uri="{FF2B5EF4-FFF2-40B4-BE49-F238E27FC236}">
                <a16:creationId xmlns:a16="http://schemas.microsoft.com/office/drawing/2014/main" id="{FAB1E96C-A29E-F88E-D94C-CB664D75E7AF}"/>
              </a:ext>
            </a:extLst>
          </p:cNvPr>
          <p:cNvSpPr txBox="1"/>
          <p:nvPr/>
        </p:nvSpPr>
        <p:spPr>
          <a:xfrm>
            <a:off x="431800" y="1162050"/>
            <a:ext cx="6408738" cy="5724525"/>
          </a:xfrm>
          <a:prstGeom prst="rect">
            <a:avLst/>
          </a:prstGeom>
          <a:noFill/>
        </p:spPr>
        <p:txBody>
          <a:bodyPr>
            <a:spAutoFit/>
          </a:bodyPr>
          <a:lstStyle/>
          <a:p>
            <a:pPr>
              <a:defRPr/>
            </a:pPr>
            <a:r>
              <a:rPr lang="sv-SE" sz="1600" b="1" i="1" dirty="0">
                <a:solidFill>
                  <a:schemeClr val="tx1">
                    <a:lumMod val="50000"/>
                    <a:lumOff val="50000"/>
                  </a:schemeClr>
                </a:solidFill>
                <a:latin typeface="+mn-lt"/>
                <a:ea typeface="ＭＳ Ｐゴシック" charset="-128"/>
              </a:rPr>
              <a:t>Driver en hemsida</a:t>
            </a:r>
            <a:endParaRPr lang="sv-SE" sz="1600" dirty="0">
              <a:solidFill>
                <a:schemeClr val="tx1">
                  <a:lumMod val="50000"/>
                  <a:lumOff val="50000"/>
                </a:schemeClr>
              </a:solidFill>
              <a:latin typeface="+mn-lt"/>
              <a:ea typeface="ＭＳ Ｐゴシック" charset="-128"/>
            </a:endParaRPr>
          </a:p>
          <a:p>
            <a:pPr>
              <a:defRPr/>
            </a:pPr>
            <a:r>
              <a:rPr lang="sv-SE" sz="1600" dirty="0">
                <a:solidFill>
                  <a:schemeClr val="tx1">
                    <a:lumMod val="50000"/>
                    <a:lumOff val="50000"/>
                  </a:schemeClr>
                </a:solidFill>
                <a:latin typeface="+mn-lt"/>
                <a:ea typeface="ＭＳ Ｐゴシック" charset="-128"/>
              </a:rPr>
              <a:t>Föreningens hemsida är </a:t>
            </a:r>
            <a:r>
              <a:rPr lang="sv-SE" sz="1600" dirty="0" err="1">
                <a:solidFill>
                  <a:schemeClr val="tx1">
                    <a:lumMod val="50000"/>
                    <a:lumOff val="50000"/>
                  </a:schemeClr>
                </a:solidFill>
                <a:latin typeface="+mn-lt"/>
                <a:ea typeface="ＭＳ Ｐゴシック" charset="-128"/>
              </a:rPr>
              <a:t>rfop.se</a:t>
            </a:r>
            <a:r>
              <a:rPr lang="sv-SE" sz="1600" dirty="0">
                <a:solidFill>
                  <a:schemeClr val="tx1">
                    <a:lumMod val="50000"/>
                    <a:lumOff val="50000"/>
                  </a:schemeClr>
                </a:solidFill>
                <a:latin typeface="+mn-lt"/>
                <a:ea typeface="ＭＳ Ｐゴシック" charset="-128"/>
              </a:rPr>
              <a:t> Den uppdateras kontinuerligt för att vara en källa till information.</a:t>
            </a:r>
          </a:p>
          <a:p>
            <a:pPr>
              <a:defRPr/>
            </a:pPr>
            <a:endParaRPr lang="sv-SE" sz="1600" dirty="0">
              <a:solidFill>
                <a:schemeClr val="tx1">
                  <a:lumMod val="50000"/>
                  <a:lumOff val="50000"/>
                </a:schemeClr>
              </a:solidFill>
              <a:latin typeface="+mn-lt"/>
              <a:ea typeface="ＭＳ Ｐゴシック" charset="-128"/>
            </a:endParaRPr>
          </a:p>
          <a:p>
            <a:pPr>
              <a:defRPr/>
            </a:pPr>
            <a:r>
              <a:rPr lang="sv-SE" sz="1600" b="1" i="1" dirty="0">
                <a:solidFill>
                  <a:schemeClr val="tx1">
                    <a:lumMod val="50000"/>
                    <a:lumOff val="50000"/>
                  </a:schemeClr>
                </a:solidFill>
                <a:latin typeface="+mn-lt"/>
                <a:ea typeface="ＭＳ Ｐゴシック" charset="-128"/>
              </a:rPr>
              <a:t>Medverkar i nationella patientsäkerhetsprojekt</a:t>
            </a:r>
            <a:br>
              <a:rPr lang="sv-SE" sz="1600" b="1" i="1" dirty="0">
                <a:solidFill>
                  <a:schemeClr val="tx1">
                    <a:lumMod val="50000"/>
                    <a:lumOff val="50000"/>
                  </a:schemeClr>
                </a:solidFill>
                <a:latin typeface="+mn-lt"/>
                <a:ea typeface="ＭＳ Ｐゴシック" charset="-128"/>
              </a:rPr>
            </a:br>
            <a:r>
              <a:rPr lang="sv-SE" sz="1600" dirty="0">
                <a:solidFill>
                  <a:schemeClr val="tx1">
                    <a:lumMod val="50000"/>
                    <a:lumOff val="50000"/>
                  </a:schemeClr>
                </a:solidFill>
                <a:latin typeface="+mn-lt"/>
                <a:ea typeface="ＭＳ Ｐゴシック" charset="-128"/>
              </a:rPr>
              <a:t>Riksföreningen för operationssjukvård medverkar och har representanter i nationella projekt som leder till ökad kvalitet och patientsäkerhet i svensk operationssjukvård. </a:t>
            </a:r>
          </a:p>
          <a:p>
            <a:pPr>
              <a:defRPr/>
            </a:pPr>
            <a:endParaRPr lang="sv-SE" sz="1600" dirty="0">
              <a:solidFill>
                <a:schemeClr val="tx1">
                  <a:lumMod val="50000"/>
                  <a:lumOff val="50000"/>
                </a:schemeClr>
              </a:solidFill>
              <a:latin typeface="+mn-lt"/>
              <a:ea typeface="ＭＳ Ｐゴシック" charset="-128"/>
            </a:endParaRPr>
          </a:p>
          <a:p>
            <a:pPr>
              <a:defRPr/>
            </a:pPr>
            <a:r>
              <a:rPr lang="sv-SE" sz="1600" b="1" i="1" dirty="0">
                <a:solidFill>
                  <a:schemeClr val="tx1">
                    <a:lumMod val="50000"/>
                    <a:lumOff val="50000"/>
                  </a:schemeClr>
                </a:solidFill>
                <a:latin typeface="+mn-lt"/>
                <a:ea typeface="ＭＳ Ｐゴシック" charset="-128"/>
              </a:rPr>
              <a:t>Medverkar i vårddebatten</a:t>
            </a:r>
          </a:p>
          <a:p>
            <a:pPr>
              <a:defRPr/>
            </a:pPr>
            <a:endParaRPr lang="sv-SE" sz="1600" dirty="0">
              <a:solidFill>
                <a:schemeClr val="tx1">
                  <a:lumMod val="50000"/>
                  <a:lumOff val="50000"/>
                </a:schemeClr>
              </a:solidFill>
              <a:latin typeface="+mn-lt"/>
              <a:ea typeface="ＭＳ Ｐゴシック" charset="-128"/>
            </a:endParaRPr>
          </a:p>
          <a:p>
            <a:pPr>
              <a:defRPr/>
            </a:pPr>
            <a:r>
              <a:rPr lang="sv-SE" sz="1600" b="1" i="1" dirty="0">
                <a:solidFill>
                  <a:schemeClr val="tx1">
                    <a:lumMod val="50000"/>
                    <a:lumOff val="50000"/>
                  </a:schemeClr>
                </a:solidFill>
                <a:latin typeface="+mn-lt"/>
                <a:ea typeface="ＭＳ Ｐゴシック" charset="-128"/>
              </a:rPr>
              <a:t>Driver ett specialistvårdlärarnätverk</a:t>
            </a:r>
            <a:br>
              <a:rPr lang="sv-SE" sz="1600" b="1" i="1" dirty="0">
                <a:solidFill>
                  <a:schemeClr val="tx1">
                    <a:lumMod val="50000"/>
                    <a:lumOff val="50000"/>
                  </a:schemeClr>
                </a:solidFill>
                <a:latin typeface="+mn-lt"/>
                <a:ea typeface="ＭＳ Ｐゴシック" charset="-128"/>
              </a:rPr>
            </a:br>
            <a:r>
              <a:rPr lang="sv-SE" sz="1600" dirty="0">
                <a:solidFill>
                  <a:schemeClr val="tx1">
                    <a:lumMod val="50000"/>
                    <a:lumOff val="50000"/>
                  </a:schemeClr>
                </a:solidFill>
                <a:latin typeface="+mn-lt"/>
                <a:ea typeface="ＭＳ Ｐゴシック" charset="-128"/>
              </a:rPr>
              <a:t>Nätverk är en mötesplats för lärare inom specialistsjuksköterskeprogram med inriktning mot operationssjukvård.</a:t>
            </a:r>
          </a:p>
          <a:p>
            <a:pPr>
              <a:defRPr/>
            </a:pPr>
            <a:endParaRPr lang="sv-SE" sz="1600" dirty="0">
              <a:solidFill>
                <a:schemeClr val="tx1">
                  <a:lumMod val="50000"/>
                  <a:lumOff val="50000"/>
                </a:schemeClr>
              </a:solidFill>
              <a:latin typeface="+mn-lt"/>
              <a:ea typeface="ＭＳ Ｐゴシック" charset="-128"/>
            </a:endParaRPr>
          </a:p>
          <a:p>
            <a:pPr>
              <a:defRPr/>
            </a:pPr>
            <a:r>
              <a:rPr lang="sv-SE" sz="1600" b="1" i="1" dirty="0">
                <a:solidFill>
                  <a:schemeClr val="tx1">
                    <a:lumMod val="50000"/>
                    <a:lumOff val="50000"/>
                  </a:schemeClr>
                </a:solidFill>
                <a:latin typeface="+mn-lt"/>
                <a:ea typeface="ＭＳ Ｐゴシック" charset="-128"/>
              </a:rPr>
              <a:t>Driver ett chefnätverk </a:t>
            </a:r>
            <a:br>
              <a:rPr lang="sv-SE" sz="1600" b="1" i="1" dirty="0">
                <a:solidFill>
                  <a:schemeClr val="tx1">
                    <a:lumMod val="50000"/>
                    <a:lumOff val="50000"/>
                  </a:schemeClr>
                </a:solidFill>
                <a:latin typeface="+mn-lt"/>
                <a:ea typeface="ＭＳ Ｐゴシック" charset="-128"/>
              </a:rPr>
            </a:br>
            <a:r>
              <a:rPr lang="sv-SE" sz="1600" dirty="0">
                <a:solidFill>
                  <a:schemeClr val="tx1">
                    <a:lumMod val="50000"/>
                    <a:lumOff val="50000"/>
                  </a:schemeClr>
                </a:solidFill>
                <a:latin typeface="+mn-lt"/>
                <a:ea typeface="ＭＳ Ｐゴシック" charset="-128"/>
              </a:rPr>
              <a:t>Nätverket är en mötesplats för chefer och ledare inom operationsverksamheter runt om i landet.</a:t>
            </a:r>
          </a:p>
          <a:p>
            <a:pPr>
              <a:defRPr/>
            </a:pPr>
            <a:endParaRPr lang="sv-SE" sz="1600" dirty="0">
              <a:solidFill>
                <a:schemeClr val="tx1">
                  <a:lumMod val="50000"/>
                  <a:lumOff val="50000"/>
                </a:schemeClr>
              </a:solidFill>
              <a:latin typeface="+mn-lt"/>
              <a:ea typeface="ＭＳ Ｐゴシック" charset="-128"/>
            </a:endParaRPr>
          </a:p>
          <a:p>
            <a:pPr>
              <a:defRPr/>
            </a:pPr>
            <a:r>
              <a:rPr lang="sv-SE" sz="1600" b="1" i="1" dirty="0">
                <a:solidFill>
                  <a:schemeClr val="tx1">
                    <a:lumMod val="50000"/>
                    <a:lumOff val="50000"/>
                  </a:schemeClr>
                </a:solidFill>
                <a:latin typeface="+mn-lt"/>
                <a:ea typeface="ＭＳ Ｐゴシック" charset="-128"/>
              </a:rPr>
              <a:t>Medverkar i sammanhang där utbildning- och vårdfrågor diskuteras</a:t>
            </a:r>
          </a:p>
          <a:p>
            <a:pPr>
              <a:defRPr/>
            </a:pPr>
            <a:endParaRPr lang="sv-SE" sz="1600" dirty="0">
              <a:solidFill>
                <a:schemeClr val="tx1">
                  <a:lumMod val="50000"/>
                  <a:lumOff val="50000"/>
                </a:schemeClr>
              </a:solidFill>
              <a:latin typeface="+mn-lt"/>
              <a:ea typeface="ＭＳ Ｐゴシック" charset="-128"/>
            </a:endParaRPr>
          </a:p>
          <a:p>
            <a:pPr>
              <a:defRPr/>
            </a:pPr>
            <a:r>
              <a:rPr lang="sv-SE" sz="1600" b="1" i="1" dirty="0">
                <a:solidFill>
                  <a:schemeClr val="tx1">
                    <a:lumMod val="50000"/>
                    <a:lumOff val="50000"/>
                  </a:schemeClr>
                </a:solidFill>
                <a:latin typeface="+mn-lt"/>
                <a:ea typeface="ＭＳ Ｐゴシック" charset="-128"/>
              </a:rPr>
              <a:t>Svarar på remisser</a:t>
            </a:r>
          </a:p>
          <a:p>
            <a:pPr>
              <a:defRPr/>
            </a:pPr>
            <a:endParaRPr lang="sv-SE" sz="1400" dirty="0">
              <a:solidFill>
                <a:schemeClr val="tx1">
                  <a:lumMod val="50000"/>
                  <a:lumOff val="50000"/>
                </a:schemeClr>
              </a:solidFill>
              <a:latin typeface="+mn-lt"/>
              <a:ea typeface="ＭＳ Ｐゴシック" charset="-128"/>
            </a:endParaRPr>
          </a:p>
        </p:txBody>
      </p:sp>
      <p:sp>
        <p:nvSpPr>
          <p:cNvPr id="4" name="Platshållare för sidfot 3">
            <a:extLst>
              <a:ext uri="{FF2B5EF4-FFF2-40B4-BE49-F238E27FC236}">
                <a16:creationId xmlns:a16="http://schemas.microsoft.com/office/drawing/2014/main" id="{A05AA188-E03D-AACF-08E0-BCCF67EF6867}"/>
              </a:ext>
            </a:extLst>
          </p:cNvPr>
          <p:cNvSpPr>
            <a:spLocks noGrp="1"/>
          </p:cNvSpPr>
          <p:nvPr>
            <p:ph type="ftr" sz="quarter" idx="11"/>
          </p:nvPr>
        </p:nvSpPr>
        <p:spPr/>
        <p:txBody>
          <a:bodyPr/>
          <a:lstStyle/>
          <a:p>
            <a:pPr algn="l">
              <a:defRPr/>
            </a:pPr>
            <a:r>
              <a:rPr lang="sv-SE" dirty="0" err="1"/>
              <a:t>rfop.se</a:t>
            </a:r>
            <a:endParaRPr lang="sv-S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D8F1A6-98D5-B340-92F1-59F3E996B1EB}"/>
            </a:ext>
          </a:extLst>
        </p:cNvPr>
        <p:cNvGrpSpPr/>
        <p:nvPr/>
      </p:nvGrpSpPr>
      <p:grpSpPr>
        <a:xfrm>
          <a:off x="0" y="0"/>
          <a:ext cx="0" cy="0"/>
          <a:chOff x="0" y="0"/>
          <a:chExt cx="0" cy="0"/>
        </a:xfrm>
      </p:grpSpPr>
      <p:pic>
        <p:nvPicPr>
          <p:cNvPr id="2" name="Bildobjekt 1">
            <a:extLst>
              <a:ext uri="{FF2B5EF4-FFF2-40B4-BE49-F238E27FC236}">
                <a16:creationId xmlns:a16="http://schemas.microsoft.com/office/drawing/2014/main" id="{213605D2-4BC6-E7CA-BBD5-EE6A0C6957DA}"/>
              </a:ext>
            </a:extLst>
          </p:cNvPr>
          <p:cNvPicPr>
            <a:picLocks noChangeAspect="1"/>
          </p:cNvPicPr>
          <p:nvPr/>
        </p:nvPicPr>
        <p:blipFill rotWithShape="1">
          <a:blip r:embed="rId3" cstate="screen">
            <a:alphaModFix amt="49000"/>
            <a:extLst>
              <a:ext uri="{28A0092B-C50C-407E-A947-70E740481C1C}">
                <a14:useLocalDpi xmlns:a14="http://schemas.microsoft.com/office/drawing/2010/main"/>
              </a:ext>
            </a:extLst>
          </a:blip>
          <a:srcRect/>
          <a:stretch/>
        </p:blipFill>
        <p:spPr>
          <a:xfrm>
            <a:off x="6839744" y="49962"/>
            <a:ext cx="2304256" cy="6829329"/>
          </a:xfrm>
          <a:prstGeom prst="rect">
            <a:avLst/>
          </a:prstGeom>
          <a:effectLst>
            <a:softEdge rad="127000"/>
          </a:effectLst>
        </p:spPr>
      </p:pic>
      <p:pic>
        <p:nvPicPr>
          <p:cNvPr id="29698" name="Bildobjekt 3">
            <a:extLst>
              <a:ext uri="{FF2B5EF4-FFF2-40B4-BE49-F238E27FC236}">
                <a16:creationId xmlns:a16="http://schemas.microsoft.com/office/drawing/2014/main" id="{BD35C3DF-644B-A0F0-52B9-1319DB81EC55}"/>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3813" y="36513"/>
            <a:ext cx="1131887"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ruta 2">
            <a:extLst>
              <a:ext uri="{FF2B5EF4-FFF2-40B4-BE49-F238E27FC236}">
                <a16:creationId xmlns:a16="http://schemas.microsoft.com/office/drawing/2014/main" id="{4BC80BCB-5FA3-A938-3266-3F108C00666F}"/>
              </a:ext>
            </a:extLst>
          </p:cNvPr>
          <p:cNvSpPr txBox="1"/>
          <p:nvPr/>
        </p:nvSpPr>
        <p:spPr>
          <a:xfrm>
            <a:off x="431800" y="1162050"/>
            <a:ext cx="6408738" cy="553998"/>
          </a:xfrm>
          <a:prstGeom prst="rect">
            <a:avLst/>
          </a:prstGeom>
          <a:noFill/>
        </p:spPr>
        <p:txBody>
          <a:bodyPr>
            <a:spAutoFit/>
          </a:bodyPr>
          <a:lstStyle/>
          <a:p>
            <a:pPr>
              <a:defRPr/>
            </a:pPr>
            <a:r>
              <a:rPr lang="sv-SE" sz="1600" b="1" i="1" dirty="0">
                <a:solidFill>
                  <a:schemeClr val="tx1">
                    <a:lumMod val="50000"/>
                    <a:lumOff val="50000"/>
                  </a:schemeClr>
                </a:solidFill>
                <a:latin typeface="+mn-lt"/>
                <a:ea typeface="ＭＳ Ｐゴシック" charset="-128"/>
              </a:rPr>
              <a:t>Våra sociala medier</a:t>
            </a:r>
          </a:p>
          <a:p>
            <a:pPr>
              <a:defRPr/>
            </a:pPr>
            <a:endParaRPr lang="sv-SE" sz="1400" dirty="0">
              <a:solidFill>
                <a:schemeClr val="tx1">
                  <a:lumMod val="50000"/>
                  <a:lumOff val="50000"/>
                </a:schemeClr>
              </a:solidFill>
              <a:latin typeface="+mn-lt"/>
              <a:ea typeface="ＭＳ Ｐゴシック" charset="-128"/>
            </a:endParaRPr>
          </a:p>
        </p:txBody>
      </p:sp>
      <p:sp>
        <p:nvSpPr>
          <p:cNvPr id="4" name="Platshållare för sidfot 3">
            <a:extLst>
              <a:ext uri="{FF2B5EF4-FFF2-40B4-BE49-F238E27FC236}">
                <a16:creationId xmlns:a16="http://schemas.microsoft.com/office/drawing/2014/main" id="{3FDCCA6C-55E8-8F56-7CB5-AD6F07F98C02}"/>
              </a:ext>
            </a:extLst>
          </p:cNvPr>
          <p:cNvSpPr>
            <a:spLocks noGrp="1"/>
          </p:cNvSpPr>
          <p:nvPr>
            <p:ph type="ftr" sz="quarter" idx="11"/>
          </p:nvPr>
        </p:nvSpPr>
        <p:spPr/>
        <p:txBody>
          <a:bodyPr/>
          <a:lstStyle/>
          <a:p>
            <a:pPr algn="l">
              <a:defRPr/>
            </a:pPr>
            <a:r>
              <a:rPr lang="sv-SE" dirty="0" err="1"/>
              <a:t>rfop.se</a:t>
            </a:r>
            <a:endParaRPr lang="sv-SE" dirty="0"/>
          </a:p>
        </p:txBody>
      </p:sp>
      <p:pic>
        <p:nvPicPr>
          <p:cNvPr id="6" name="Bildobjekt 5" descr="En bild som visar cirkel, Teckensnitt, Grafik, skärmbild&#10;&#10;Automatiskt genererad beskrivning">
            <a:extLst>
              <a:ext uri="{FF2B5EF4-FFF2-40B4-BE49-F238E27FC236}">
                <a16:creationId xmlns:a16="http://schemas.microsoft.com/office/drawing/2014/main" id="{47A841BB-8F5D-FCDC-4B13-02A5B157DDD5}"/>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200178" y="3971558"/>
            <a:ext cx="2471911" cy="2471911"/>
          </a:xfrm>
          <a:prstGeom prst="rect">
            <a:avLst/>
          </a:prstGeom>
        </p:spPr>
      </p:pic>
      <p:pic>
        <p:nvPicPr>
          <p:cNvPr id="8" name="Bildobjekt 7" descr="En bild som visar Grafik, grafisk design, Teckensnitt, cirkel&#10;&#10;Automatiskt genererad beskrivning">
            <a:extLst>
              <a:ext uri="{FF2B5EF4-FFF2-40B4-BE49-F238E27FC236}">
                <a16:creationId xmlns:a16="http://schemas.microsoft.com/office/drawing/2014/main" id="{D1E5300B-E9E6-C395-0DD4-E91116D4CFE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4200178" y="1540664"/>
            <a:ext cx="2304256" cy="2304256"/>
          </a:xfrm>
          <a:prstGeom prst="rect">
            <a:avLst/>
          </a:prstGeom>
        </p:spPr>
      </p:pic>
      <p:pic>
        <p:nvPicPr>
          <p:cNvPr id="10" name="Bildobjekt 9" descr="En bild som visar cirkel, Electric blue, Teckensnitt, Grafik&#10;&#10;Automatiskt genererad beskrivning">
            <a:extLst>
              <a:ext uri="{FF2B5EF4-FFF2-40B4-BE49-F238E27FC236}">
                <a16:creationId xmlns:a16="http://schemas.microsoft.com/office/drawing/2014/main" id="{CB21BBCD-C0E8-073F-C990-F88975C545EB}"/>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54075" y="3933056"/>
            <a:ext cx="2280081" cy="2280081"/>
          </a:xfrm>
          <a:prstGeom prst="rect">
            <a:avLst/>
          </a:prstGeom>
        </p:spPr>
      </p:pic>
      <p:pic>
        <p:nvPicPr>
          <p:cNvPr id="12" name="Bildobjekt 11" descr="En bild som visar Grafik, cirkel, Teckensnitt, design&#10;&#10;Automatiskt genererad beskrivning">
            <a:extLst>
              <a:ext uri="{FF2B5EF4-FFF2-40B4-BE49-F238E27FC236}">
                <a16:creationId xmlns:a16="http://schemas.microsoft.com/office/drawing/2014/main" id="{FFEFAB98-DA2C-A9F4-3629-C5B2638B8DA5}"/>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31729" y="1540664"/>
            <a:ext cx="2280080" cy="2280080"/>
          </a:xfrm>
          <a:prstGeom prst="rect">
            <a:avLst/>
          </a:prstGeom>
        </p:spPr>
      </p:pic>
    </p:spTree>
    <p:extLst>
      <p:ext uri="{BB962C8B-B14F-4D97-AF65-F5344CB8AC3E}">
        <p14:creationId xmlns:p14="http://schemas.microsoft.com/office/powerpoint/2010/main" val="4269176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6A63C855-23F8-27E1-917D-98415BBB744B}"/>
              </a:ext>
            </a:extLst>
          </p:cNvPr>
          <p:cNvPicPr>
            <a:picLocks noChangeAspect="1"/>
          </p:cNvPicPr>
          <p:nvPr/>
        </p:nvPicPr>
        <p:blipFill rotWithShape="1">
          <a:blip r:embed="rId3" cstate="screen">
            <a:alphaModFix amt="49000"/>
            <a:extLst>
              <a:ext uri="{28A0092B-C50C-407E-A947-70E740481C1C}">
                <a14:useLocalDpi xmlns:a14="http://schemas.microsoft.com/office/drawing/2010/main"/>
              </a:ext>
            </a:extLst>
          </a:blip>
          <a:srcRect/>
          <a:stretch/>
        </p:blipFill>
        <p:spPr>
          <a:xfrm>
            <a:off x="6839744" y="49962"/>
            <a:ext cx="2304256" cy="6829329"/>
          </a:xfrm>
          <a:prstGeom prst="rect">
            <a:avLst/>
          </a:prstGeom>
          <a:effectLst>
            <a:softEdge rad="127000"/>
          </a:effectLst>
        </p:spPr>
      </p:pic>
      <p:pic>
        <p:nvPicPr>
          <p:cNvPr id="35842" name="Bildobjekt 3">
            <a:extLst>
              <a:ext uri="{FF2B5EF4-FFF2-40B4-BE49-F238E27FC236}">
                <a16:creationId xmlns:a16="http://schemas.microsoft.com/office/drawing/2014/main" id="{0E6990B5-3B73-BDE8-EA57-019C7E7E7C19}"/>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3813" y="36513"/>
            <a:ext cx="1131887"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ruta 2">
            <a:extLst>
              <a:ext uri="{FF2B5EF4-FFF2-40B4-BE49-F238E27FC236}">
                <a16:creationId xmlns:a16="http://schemas.microsoft.com/office/drawing/2014/main" id="{A96000E2-9E27-0B6F-BFA1-2410D2E1202E}"/>
              </a:ext>
            </a:extLst>
          </p:cNvPr>
          <p:cNvSpPr txBox="1"/>
          <p:nvPr/>
        </p:nvSpPr>
        <p:spPr>
          <a:xfrm>
            <a:off x="250825" y="1484313"/>
            <a:ext cx="6408738" cy="4524375"/>
          </a:xfrm>
          <a:prstGeom prst="rect">
            <a:avLst/>
          </a:prstGeom>
          <a:noFill/>
        </p:spPr>
        <p:txBody>
          <a:bodyPr>
            <a:spAutoFit/>
          </a:bodyPr>
          <a:lstStyle/>
          <a:p>
            <a:pPr>
              <a:defRPr/>
            </a:pPr>
            <a:r>
              <a:rPr lang="sv-SE" sz="1600" b="1" i="1" dirty="0">
                <a:solidFill>
                  <a:schemeClr val="tx1">
                    <a:lumMod val="50000"/>
                    <a:lumOff val="50000"/>
                  </a:schemeClr>
                </a:solidFill>
                <a:latin typeface="+mn-lt"/>
                <a:ea typeface="ＭＳ Ｐゴシック" charset="-128"/>
              </a:rPr>
              <a:t>NORNA</a:t>
            </a:r>
            <a:endParaRPr lang="sv-SE" sz="1600" dirty="0">
              <a:solidFill>
                <a:schemeClr val="tx1">
                  <a:lumMod val="50000"/>
                  <a:lumOff val="50000"/>
                </a:schemeClr>
              </a:solidFill>
              <a:latin typeface="+mn-lt"/>
              <a:ea typeface="ＭＳ Ｐゴシック" charset="-128"/>
            </a:endParaRPr>
          </a:p>
          <a:p>
            <a:pPr>
              <a:defRPr/>
            </a:pPr>
            <a:r>
              <a:rPr lang="sv-SE" sz="1600" dirty="0">
                <a:solidFill>
                  <a:schemeClr val="tx1">
                    <a:lumMod val="50000"/>
                    <a:lumOff val="50000"/>
                  </a:schemeClr>
                </a:solidFill>
                <a:latin typeface="+mn-lt"/>
                <a:ea typeface="ＭＳ Ｐゴシック" charset="-128"/>
              </a:rPr>
              <a:t>NORNA är den nordiska sammanslutningen för operationssjuksköterskor. Organisationen har två möten per år. Ordförandeskapet i NORNA alternerar mellan medlemsländerna. NORNA:s målsättning är att främja samarbete mellan operationssjuksköterskor i Norden, att tillvarata de nordiska operationssjuksköterskornas intresse och initiera nordisk forskning och utveckling inom </a:t>
            </a:r>
            <a:r>
              <a:rPr lang="sv-SE" sz="1600" dirty="0" err="1">
                <a:solidFill>
                  <a:schemeClr val="tx1">
                    <a:lumMod val="50000"/>
                    <a:lumOff val="50000"/>
                  </a:schemeClr>
                </a:solidFill>
                <a:latin typeface="+mn-lt"/>
                <a:ea typeface="ＭＳ Ｐゴシック" charset="-128"/>
              </a:rPr>
              <a:t>perioperativ</a:t>
            </a:r>
            <a:r>
              <a:rPr lang="sv-SE" sz="1600" dirty="0">
                <a:solidFill>
                  <a:schemeClr val="tx1">
                    <a:lumMod val="50000"/>
                    <a:lumOff val="50000"/>
                  </a:schemeClr>
                </a:solidFill>
                <a:latin typeface="+mn-lt"/>
                <a:ea typeface="ＭＳ Ｐゴシック" charset="-128"/>
              </a:rPr>
              <a:t> omvårdnad. Sedan 2005 arrangerar NORNA regelbundet en gemensam nordisk kongress. </a:t>
            </a:r>
          </a:p>
          <a:p>
            <a:pPr>
              <a:defRPr/>
            </a:pPr>
            <a:r>
              <a:rPr lang="sv-SE" sz="1600" dirty="0">
                <a:solidFill>
                  <a:schemeClr val="tx1">
                    <a:lumMod val="50000"/>
                    <a:lumOff val="50000"/>
                  </a:schemeClr>
                </a:solidFill>
                <a:latin typeface="+mn-lt"/>
                <a:ea typeface="ＭＳ Ｐゴシック" charset="-128"/>
              </a:rPr>
              <a:t> </a:t>
            </a:r>
          </a:p>
          <a:p>
            <a:pPr>
              <a:defRPr/>
            </a:pPr>
            <a:r>
              <a:rPr lang="sv-SE" sz="1600" b="1" i="1" dirty="0">
                <a:solidFill>
                  <a:schemeClr val="tx1">
                    <a:lumMod val="50000"/>
                    <a:lumOff val="50000"/>
                  </a:schemeClr>
                </a:solidFill>
                <a:latin typeface="+mn-lt"/>
                <a:ea typeface="ＭＳ Ｐゴシック" charset="-128"/>
              </a:rPr>
              <a:t>EORNA</a:t>
            </a:r>
            <a:endParaRPr lang="sv-SE" sz="1600" dirty="0">
              <a:solidFill>
                <a:schemeClr val="tx1">
                  <a:lumMod val="50000"/>
                  <a:lumOff val="50000"/>
                </a:schemeClr>
              </a:solidFill>
              <a:latin typeface="+mn-lt"/>
              <a:ea typeface="ＭＳ Ｐゴシック" charset="-128"/>
            </a:endParaRPr>
          </a:p>
          <a:p>
            <a:pPr>
              <a:defRPr/>
            </a:pPr>
            <a:r>
              <a:rPr lang="sv-SE" sz="1600" dirty="0">
                <a:solidFill>
                  <a:schemeClr val="tx1">
                    <a:lumMod val="50000"/>
                    <a:lumOff val="50000"/>
                  </a:schemeClr>
                </a:solidFill>
                <a:latin typeface="+mn-lt"/>
                <a:ea typeface="ＭＳ Ｐゴシック" charset="-128"/>
              </a:rPr>
              <a:t>EORNA är den europeiska operationssjuk-sköterskeorganisationen. Det är 23 medlemsländer med 24 föreningar som möts två gånger per år. </a:t>
            </a:r>
            <a:r>
              <a:rPr lang="sv-SE" sz="1600" dirty="0" err="1">
                <a:solidFill>
                  <a:schemeClr val="tx1">
                    <a:lumMod val="50000"/>
                    <a:lumOff val="50000"/>
                  </a:schemeClr>
                </a:solidFill>
                <a:latin typeface="+mn-lt"/>
                <a:ea typeface="ＭＳ Ｐゴシック" charset="-128"/>
              </a:rPr>
              <a:t>EORNA:s</a:t>
            </a:r>
            <a:r>
              <a:rPr lang="sv-SE" sz="1600" dirty="0">
                <a:solidFill>
                  <a:schemeClr val="tx1">
                    <a:lumMod val="50000"/>
                    <a:lumOff val="50000"/>
                  </a:schemeClr>
                </a:solidFill>
                <a:latin typeface="+mn-lt"/>
                <a:ea typeface="ＭＳ Ｐゴシック" charset="-128"/>
              </a:rPr>
              <a:t> syfte och mål är att bl.a. att vara ett forum för diskussion och utbyte av idéer och information mellan europeiska operationssjuksköterskor samt att främja och upprätthålla en hög standard inom den </a:t>
            </a:r>
            <a:r>
              <a:rPr lang="sv-SE" sz="1600" dirty="0" err="1">
                <a:solidFill>
                  <a:schemeClr val="tx1">
                    <a:lumMod val="50000"/>
                    <a:lumOff val="50000"/>
                  </a:schemeClr>
                </a:solidFill>
                <a:latin typeface="+mn-lt"/>
                <a:ea typeface="ＭＳ Ｐゴシック" charset="-128"/>
              </a:rPr>
              <a:t>perioperativa</a:t>
            </a:r>
            <a:r>
              <a:rPr lang="sv-SE" sz="1600" dirty="0">
                <a:solidFill>
                  <a:schemeClr val="tx1">
                    <a:lumMod val="50000"/>
                    <a:lumOff val="50000"/>
                  </a:schemeClr>
                </a:solidFill>
                <a:latin typeface="+mn-lt"/>
                <a:ea typeface="ＭＳ Ｐゴシック" charset="-128"/>
              </a:rPr>
              <a:t> vården på operationsavdelningarna. </a:t>
            </a:r>
          </a:p>
          <a:p>
            <a:pPr>
              <a:defRPr/>
            </a:pPr>
            <a:r>
              <a:rPr lang="sv-SE" sz="1600" b="1" dirty="0">
                <a:solidFill>
                  <a:schemeClr val="tx1">
                    <a:lumMod val="50000"/>
                    <a:lumOff val="50000"/>
                  </a:schemeClr>
                </a:solidFill>
                <a:latin typeface="+mn-lt"/>
                <a:ea typeface="ＭＳ Ｐゴシック" charset="-128"/>
              </a:rPr>
              <a:t> </a:t>
            </a:r>
          </a:p>
          <a:p>
            <a:pPr>
              <a:defRPr/>
            </a:pPr>
            <a:r>
              <a:rPr lang="sv-SE" sz="1600" dirty="0">
                <a:latin typeface="Arial" charset="0"/>
                <a:ea typeface="ＭＳ Ｐゴシック" charset="-128"/>
              </a:rPr>
              <a:t> </a:t>
            </a:r>
          </a:p>
        </p:txBody>
      </p:sp>
      <p:sp>
        <p:nvSpPr>
          <p:cNvPr id="4" name="Platshållare för sidfot 3">
            <a:extLst>
              <a:ext uri="{FF2B5EF4-FFF2-40B4-BE49-F238E27FC236}">
                <a16:creationId xmlns:a16="http://schemas.microsoft.com/office/drawing/2014/main" id="{4CC96A2B-2734-B4E3-EBCB-D2C7E5FBFB2A}"/>
              </a:ext>
            </a:extLst>
          </p:cNvPr>
          <p:cNvSpPr>
            <a:spLocks noGrp="1"/>
          </p:cNvSpPr>
          <p:nvPr>
            <p:ph type="ftr" sz="quarter" idx="11"/>
          </p:nvPr>
        </p:nvSpPr>
        <p:spPr/>
        <p:txBody>
          <a:bodyPr/>
          <a:lstStyle/>
          <a:p>
            <a:pPr algn="l">
              <a:defRPr/>
            </a:pPr>
            <a:r>
              <a:rPr lang="sv-SE" dirty="0" err="1"/>
              <a:t>rfop.se</a:t>
            </a:r>
            <a:endParaRPr lang="sv-SE" dirty="0"/>
          </a:p>
        </p:txBody>
      </p:sp>
      <p:sp>
        <p:nvSpPr>
          <p:cNvPr id="5" name="textruta 4">
            <a:extLst>
              <a:ext uri="{FF2B5EF4-FFF2-40B4-BE49-F238E27FC236}">
                <a16:creationId xmlns:a16="http://schemas.microsoft.com/office/drawing/2014/main" id="{F3D96015-6486-CEDA-FD01-43B55B6B81B1}"/>
              </a:ext>
            </a:extLst>
          </p:cNvPr>
          <p:cNvSpPr txBox="1"/>
          <p:nvPr/>
        </p:nvSpPr>
        <p:spPr>
          <a:xfrm>
            <a:off x="1454150" y="482600"/>
            <a:ext cx="5040313" cy="369888"/>
          </a:xfrm>
          <a:prstGeom prst="rect">
            <a:avLst/>
          </a:prstGeom>
          <a:noFill/>
        </p:spPr>
        <p:txBody>
          <a:bodyPr>
            <a:spAutoFit/>
          </a:bodyPr>
          <a:lstStyle/>
          <a:p>
            <a:pPr algn="ctr">
              <a:defRPr/>
            </a:pPr>
            <a:r>
              <a:rPr lang="sv-SE" b="1" dirty="0">
                <a:solidFill>
                  <a:srgbClr val="589342"/>
                </a:solidFill>
                <a:latin typeface="+mj-lt"/>
                <a:ea typeface="ＭＳ Ｐゴシック" charset="-128"/>
              </a:rPr>
              <a:t>Internationellt</a:t>
            </a:r>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1379</TotalTime>
  <Words>761</Words>
  <Application>Microsoft Macintosh PowerPoint</Application>
  <PresentationFormat>Bildspel på skärmen (4:3)</PresentationFormat>
  <Paragraphs>87</Paragraphs>
  <Slides>9</Slides>
  <Notes>9</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9</vt:i4>
      </vt:variant>
    </vt:vector>
  </HeadingPairs>
  <TitlesOfParts>
    <vt:vector size="15" baseType="lpstr">
      <vt:lpstr>Arial</vt:lpstr>
      <vt:lpstr>ＭＳ Ｐゴシック</vt:lpstr>
      <vt:lpstr>Calibri</vt:lpstr>
      <vt:lpstr>Wingdings</vt:lpstr>
      <vt:lpstr>Mangal</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Mirror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linnea</dc:creator>
  <cp:lastModifiedBy>Kristina Lockner</cp:lastModifiedBy>
  <cp:revision>29</cp:revision>
  <dcterms:created xsi:type="dcterms:W3CDTF">2009-11-19T09:55:07Z</dcterms:created>
  <dcterms:modified xsi:type="dcterms:W3CDTF">2024-02-12T06:49:42Z</dcterms:modified>
</cp:coreProperties>
</file>